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39" r:id="rId48"/>
    <p:sldId id="340" r:id="rId49"/>
    <p:sldId id="306" r:id="rId50"/>
    <p:sldId id="307" r:id="rId51"/>
    <p:sldId id="341" r:id="rId52"/>
    <p:sldId id="311" r:id="rId53"/>
    <p:sldId id="312" r:id="rId54"/>
    <p:sldId id="310" r:id="rId55"/>
    <p:sldId id="314" r:id="rId56"/>
    <p:sldId id="315" r:id="rId57"/>
    <p:sldId id="320" r:id="rId58"/>
    <p:sldId id="321" r:id="rId59"/>
    <p:sldId id="322" r:id="rId60"/>
    <p:sldId id="323" r:id="rId61"/>
    <p:sldId id="324" r:id="rId62"/>
    <p:sldId id="325" r:id="rId63"/>
    <p:sldId id="263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3" t="8583" r="12319" b="24686"/>
          <a:stretch/>
        </p:blipFill>
        <p:spPr>
          <a:xfrm>
            <a:off x="0" y="0"/>
            <a:ext cx="2535722" cy="166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2" b="6471"/>
          <a:stretch/>
        </p:blipFill>
        <p:spPr>
          <a:xfrm>
            <a:off x="0" y="161367"/>
            <a:ext cx="9144000" cy="57687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3932794"/>
            <a:ext cx="6858000" cy="23876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+mn-lt"/>
              </a:rPr>
              <a:t>ИГРОВОЙ ЧЕМИПОНАТ </a:t>
            </a:r>
            <a:endParaRPr lang="ru-RU" sz="6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6210764"/>
            <a:ext cx="6858000" cy="4858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МОЛОДЫХ ПЕДАГОГОВ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 в Древней Руси называлось согласие родителей невесты на брак с молодым человеком? </a:t>
            </a:r>
          </a:p>
          <a:p>
            <a:endParaRPr lang="ru-RU" dirty="0"/>
          </a:p>
          <a:p>
            <a:r>
              <a:rPr lang="ru-RU" dirty="0"/>
              <a:t>А) Упои</a:t>
            </a:r>
          </a:p>
          <a:p>
            <a:r>
              <a:rPr lang="ru-RU" dirty="0"/>
              <a:t>Б) Припой</a:t>
            </a:r>
          </a:p>
          <a:p>
            <a:r>
              <a:rPr lang="ru-RU" dirty="0"/>
              <a:t>В) Удой</a:t>
            </a:r>
          </a:p>
          <a:p>
            <a:r>
              <a:rPr lang="ru-RU" b="1" dirty="0"/>
              <a:t>Г) Запой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415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Какие звуки издает мода?</a:t>
            </a:r>
          </a:p>
          <a:p>
            <a:endParaRPr lang="ru-RU" dirty="0"/>
          </a:p>
          <a:p>
            <a:r>
              <a:rPr lang="ru-RU" dirty="0"/>
              <a:t>А) Визг</a:t>
            </a:r>
          </a:p>
          <a:p>
            <a:r>
              <a:rPr lang="ru-RU" dirty="0"/>
              <a:t>Б) Хрип</a:t>
            </a:r>
          </a:p>
          <a:p>
            <a:r>
              <a:rPr lang="ru-RU" dirty="0"/>
              <a:t>В) Рык</a:t>
            </a:r>
          </a:p>
          <a:p>
            <a:r>
              <a:rPr lang="ru-RU" b="1" dirty="0"/>
              <a:t>Г) Писк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53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Столицей какой автономной области Испании является Барселона?</a:t>
            </a:r>
          </a:p>
          <a:p>
            <a:endParaRPr lang="ru-RU" dirty="0"/>
          </a:p>
          <a:p>
            <a:r>
              <a:rPr lang="ru-RU" dirty="0"/>
              <a:t>А) </a:t>
            </a:r>
            <a:r>
              <a:rPr lang="ru-RU" dirty="0" err="1"/>
              <a:t>Кантабрия</a:t>
            </a:r>
            <a:endParaRPr lang="ru-RU" dirty="0"/>
          </a:p>
          <a:p>
            <a:r>
              <a:rPr lang="ru-RU" dirty="0"/>
              <a:t>Б) Андалусия</a:t>
            </a:r>
          </a:p>
          <a:p>
            <a:r>
              <a:rPr lang="ru-RU" dirty="0"/>
              <a:t>В) Валенсия</a:t>
            </a:r>
          </a:p>
          <a:p>
            <a:r>
              <a:rPr lang="ru-RU" b="1" dirty="0"/>
              <a:t>Г) Каталония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540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Какое государство Европы официально именуется Великим Герцогством?</a:t>
            </a:r>
          </a:p>
          <a:p>
            <a:endParaRPr lang="ru-RU" dirty="0"/>
          </a:p>
          <a:p>
            <a:r>
              <a:rPr lang="ru-RU" dirty="0"/>
              <a:t>А</a:t>
            </a:r>
            <a:r>
              <a:rPr lang="ru-RU" b="1" dirty="0"/>
              <a:t>) Люксембург</a:t>
            </a:r>
          </a:p>
          <a:p>
            <a:r>
              <a:rPr lang="ru-RU" dirty="0"/>
              <a:t>Б) Лихтенштейн</a:t>
            </a:r>
          </a:p>
          <a:p>
            <a:r>
              <a:rPr lang="ru-RU" dirty="0"/>
              <a:t>В) </a:t>
            </a:r>
            <a:r>
              <a:rPr lang="ru-RU" dirty="0" smtClean="0"/>
              <a:t>Сан-Марино</a:t>
            </a:r>
            <a:endParaRPr lang="ru-RU" dirty="0"/>
          </a:p>
          <a:p>
            <a:r>
              <a:rPr lang="ru-RU" dirty="0"/>
              <a:t>Г) Монако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194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Кто из этих великих ученых родился раньше остальных?</a:t>
            </a:r>
          </a:p>
          <a:p>
            <a:endParaRPr lang="ru-RU" dirty="0"/>
          </a:p>
          <a:p>
            <a:r>
              <a:rPr lang="ru-RU" dirty="0"/>
              <a:t>А) Лейбниц</a:t>
            </a:r>
          </a:p>
          <a:p>
            <a:r>
              <a:rPr lang="ru-RU" b="1" dirty="0"/>
              <a:t>Б) Декарт</a:t>
            </a:r>
          </a:p>
          <a:p>
            <a:r>
              <a:rPr lang="ru-RU" dirty="0"/>
              <a:t>В) Ньютон</a:t>
            </a:r>
          </a:p>
          <a:p>
            <a:r>
              <a:rPr lang="ru-RU" dirty="0"/>
              <a:t>Г) Левенгук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568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СТАНДАРТ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2800" dirty="0" smtClean="0"/>
              <a:t>"Он прожил много лет, он прожил много зим, метались серые дни, и никого рядом не было с ним". Так заканчивается песня "Любовь" именно ЭТОЙ ГРУППЫ.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1759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"</a:t>
            </a:r>
            <a:r>
              <a:rPr lang="ru-RU" sz="2800" dirty="0"/>
              <a:t>Все влюбленные похожи друг на друга. Обещают сделать невозможное, но не делают даже того, что в их силах". В КАКОМ ФИЛЬМЕ прозвучала данная фраза?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7410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Мы вязли текст известной песни и перевели ее на русский язык: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Ты не сделаешь того, что не может быть сделано.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Ты </a:t>
            </a:r>
            <a:r>
              <a:rPr lang="ru-RU" dirty="0"/>
              <a:t>не споешь того, что не может быть спето.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Ты </a:t>
            </a:r>
            <a:r>
              <a:rPr lang="ru-RU" dirty="0"/>
              <a:t>ничего не спасешь, но ты можешь научиться тому,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как </a:t>
            </a:r>
            <a:r>
              <a:rPr lang="ru-RU" dirty="0"/>
              <a:t>быть вовремя — Это просто".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Скажите </a:t>
            </a:r>
            <a:r>
              <a:rPr lang="ru-RU" dirty="0"/>
              <a:t>НАЗВАНИЕ этого всемирно известного произведения НА ЯЗЫКЕ ОРИГИНАЛА.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555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"</a:t>
            </a:r>
            <a:r>
              <a:rPr lang="ru-RU" sz="2800" dirty="0"/>
              <a:t>Прихрамывая, они спустились к речке, и один раз тот, что шел впереди, зашатался, споткнувшись посреди каменной россыпи..." — так начинается этот рассказ Джека Лондона.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2844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pPr marL="0" indent="0" algn="ctr">
              <a:buNone/>
            </a:pPr>
            <a:r>
              <a:rPr lang="ru-RU" sz="2800" dirty="0" smtClean="0"/>
              <a:t>Кому </a:t>
            </a:r>
            <a:r>
              <a:rPr lang="ru-RU" sz="2800" dirty="0"/>
              <a:t>принадлежат такие славные строки: «Два чувства дивно близки нам, в них обретает сердце пищу: любовь к родному пепелищу, любовь к отеческим гробам»?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88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0998"/>
            <a:ext cx="7886700" cy="898895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Правила игры</a:t>
            </a:r>
            <a:endParaRPr lang="ru-RU" sz="4800" b="1" i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2045034" y="3564312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5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ТЕМА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2045034" y="1113584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0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РАЗМИНКА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2045034" y="1951784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9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СТАНДРАТ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2019300" y="2762904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7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СТАВКА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2078371" y="4391502"/>
            <a:ext cx="5105400" cy="555625"/>
            <a:chOff x="1248" y="3230"/>
            <a:chExt cx="3216" cy="350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relaxedInset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26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ВЫСШИЙ БАЛ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2121234" y="5270592"/>
            <a:ext cx="5105400" cy="555625"/>
            <a:chOff x="1248" y="3230"/>
            <a:chExt cx="3216" cy="350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solidFill>
              <a:srgbClr val="00B0F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ФИНАЛ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FFFFFF"/>
                  </a:solidFill>
                </a:rPr>
                <a:t>6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marL="0" indent="0" algn="ctr">
              <a:buNone/>
            </a:pPr>
            <a:r>
              <a:rPr lang="ru-RU" sz="3200" dirty="0" smtClean="0"/>
              <a:t>Мужское </a:t>
            </a:r>
            <a:r>
              <a:rPr lang="ru-RU" sz="3200" dirty="0"/>
              <a:t>имя со значением: (др.-евр.) любовь божия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48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"</a:t>
            </a:r>
            <a:r>
              <a:rPr lang="ru-RU" sz="2800" dirty="0">
                <a:solidFill>
                  <a:prstClr val="black"/>
                </a:solidFill>
              </a:rPr>
              <a:t>Он прожил много лет, он прожил много зим, метались серые дни, и никого рядом не было с ним". Так заканчивается песня "Любовь" именно ЭТОЙ ГРУППЫ</a:t>
            </a:r>
            <a:r>
              <a:rPr lang="ru-RU" sz="28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ctr">
              <a:buNone/>
            </a:pPr>
            <a:endParaRPr lang="ru-RU" sz="28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2800" b="1" dirty="0" smtClean="0">
                <a:solidFill>
                  <a:prstClr val="black"/>
                </a:solidFill>
              </a:rPr>
              <a:t>Ответ: ДДТ</a:t>
            </a:r>
            <a:endParaRPr lang="ru-RU" sz="2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51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800" dirty="0">
                <a:solidFill>
                  <a:prstClr val="black"/>
                </a:solidFill>
              </a:rPr>
              <a:t>"Все влюбленные похожи друг на друга. Обещают сделать невозможное, но не делают даже того, что в их силах". В КАКОМ ФИЛЬМЕ прозвучала данная фраза?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Ответ</a:t>
            </a:r>
            <a:r>
              <a:rPr lang="ru-RU" b="1" dirty="0"/>
              <a:t>: "Тот самый Мюнхгаузен".</a:t>
            </a:r>
          </a:p>
        </p:txBody>
      </p:sp>
    </p:spTree>
    <p:extLst>
      <p:ext uri="{BB962C8B-B14F-4D97-AF65-F5344CB8AC3E}">
        <p14:creationId xmlns:p14="http://schemas.microsoft.com/office/powerpoint/2010/main" val="624343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Мы вязли текст известной песни и перевели ее на русский язык: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"Ты не сделаешь того, что не может быть сделано. </a:t>
            </a:r>
          </a:p>
          <a:p>
            <a:pPr marL="0" indent="0">
              <a:buNone/>
            </a:pPr>
            <a:r>
              <a:rPr lang="ru-RU" dirty="0"/>
              <a:t>Ты не споешь того, что не может быть спето. </a:t>
            </a:r>
          </a:p>
          <a:p>
            <a:pPr marL="0" indent="0">
              <a:buNone/>
            </a:pPr>
            <a:r>
              <a:rPr lang="ru-RU" dirty="0"/>
              <a:t>Ты ничего не спасешь, но ты можешь научиться тому, </a:t>
            </a:r>
          </a:p>
          <a:p>
            <a:pPr marL="0" indent="0">
              <a:buNone/>
            </a:pPr>
            <a:r>
              <a:rPr lang="ru-RU" dirty="0"/>
              <a:t>как быть вовремя — Это просто".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Скажите НАЗВАНИЕ этого всемирно известного произведения НА ЯЗЫКЕ ОРИГИНАЛА.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b="1" dirty="0" err="1"/>
              <a:t>Ответ</a:t>
            </a:r>
            <a:r>
              <a:rPr lang="en-US" b="1" dirty="0"/>
              <a:t>: "All you need is love!".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3564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2800" dirty="0">
                <a:solidFill>
                  <a:prstClr val="black"/>
                </a:solidFill>
              </a:rPr>
              <a:t>"Прихрамывая, они спустились к речке, и один раз тот, что шел впереди, зашатался, споткнувшись посреди каменной россыпи..." — так начинается этот рассказ Джека Лондона.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Ответ: "Любовь к жизни".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70826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800" dirty="0">
                <a:solidFill>
                  <a:prstClr val="black"/>
                </a:solidFill>
              </a:rPr>
              <a:t>Кому принадлежат такие славные строки: «Два чувства дивно близки нам, в них обретает сердце пищу: любовь к родному пепелищу, любовь к отеческим гробам»?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/>
              <a:t>Ответ: Александр Сергеевич Пушкин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81955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sz="32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3200" dirty="0" smtClean="0">
                <a:solidFill>
                  <a:prstClr val="black"/>
                </a:solidFill>
              </a:rPr>
              <a:t>Мужское </a:t>
            </a:r>
            <a:r>
              <a:rPr lang="ru-RU" sz="3200" dirty="0">
                <a:solidFill>
                  <a:prstClr val="black"/>
                </a:solidFill>
              </a:rPr>
              <a:t>имя со значением: (др.-евр.) любовь божия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Ответ: Аввакум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18120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СТАВКА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dirty="0" smtClean="0"/>
              <a:t>В </a:t>
            </a:r>
            <a:r>
              <a:rPr lang="ru-RU" sz="2400" dirty="0"/>
              <a:t>Санкт-Петербурге один раз в году — в День святого Валентина — работает пункт регистрации ЕЕ. "ОНА" стала лейтмотивом "Тегерана". Назовите ЕЕ двумя словами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329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По </a:t>
            </a:r>
            <a:r>
              <a:rPr lang="ru-RU" sz="2800" dirty="0"/>
              <a:t>наблюдению автора вопроса, на неких предметах чаще всего встречаются скрепленные союзом ИКС и АЛЬФА. Слово "ИКС" стало именем в XX веке. Назовите ИКС и АЛЬФУ.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46568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400" dirty="0" smtClean="0"/>
              <a:t>Прослушайте </a:t>
            </a:r>
            <a:r>
              <a:rPr lang="ru-RU" sz="2400" dirty="0"/>
              <a:t>отрывок из интервью:</a:t>
            </a:r>
            <a:br>
              <a:rPr lang="ru-RU" sz="2400" dirty="0"/>
            </a:br>
            <a:r>
              <a:rPr lang="ru-RU" sz="2400" dirty="0"/>
              <a:t>    — В "Цирке" мою постановочную мысль также вела музыка...</a:t>
            </a:r>
            <a:br>
              <a:rPr lang="ru-RU" sz="2400" dirty="0"/>
            </a:br>
            <a:r>
              <a:rPr lang="ru-RU" sz="2400" dirty="0"/>
              <a:t>    — Да?! А я думала, что [пропуск]!</a:t>
            </a:r>
            <a:br>
              <a:rPr lang="ru-RU" sz="2400" dirty="0"/>
            </a:br>
            <a:r>
              <a:rPr lang="ru-RU" sz="2400" dirty="0"/>
              <a:t>    Восстановите пропуск, если постановщик немедленно согласился.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41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Химический элемент, неметалл. Химики называют его «Царь разрушения».</a:t>
            </a:r>
          </a:p>
          <a:p>
            <a:endParaRPr lang="ru-RU" dirty="0"/>
          </a:p>
          <a:p>
            <a:r>
              <a:rPr lang="ru-RU" dirty="0" smtClean="0"/>
              <a:t>А) Хлор</a:t>
            </a:r>
          </a:p>
          <a:p>
            <a:r>
              <a:rPr lang="ru-RU" dirty="0" smtClean="0"/>
              <a:t>Б) Фтор</a:t>
            </a:r>
          </a:p>
          <a:p>
            <a:r>
              <a:rPr lang="ru-RU" dirty="0" smtClean="0"/>
              <a:t>В) Кислород</a:t>
            </a:r>
          </a:p>
          <a:p>
            <a:r>
              <a:rPr lang="ru-RU" dirty="0" smtClean="0"/>
              <a:t>Г) Азот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148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400" dirty="0" smtClean="0"/>
              <a:t>ПЕРВАЯ </a:t>
            </a:r>
            <a:r>
              <a:rPr lang="ru-RU" sz="2400" dirty="0"/>
              <a:t>есть в названиях произведений и 1953, и 1984, и 2007 годов. Для Блока ОНА была ЕЙ. ВТОРАЯ встречается в названии произведения 1998 года. Согласно известному источнику, ПЕРВУЮ и ВТОРУЮ разделяет очень небольшое расстояние. Назовите и ПЕРВУЮ, и ВТОРУЮ в правильном порядке.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024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Венгерский </a:t>
            </a:r>
            <a:r>
              <a:rPr lang="ru-RU" dirty="0"/>
              <a:t>поэт-революционер </a:t>
            </a:r>
            <a:r>
              <a:rPr lang="ru-RU" dirty="0" err="1"/>
              <a:t>Шандор</a:t>
            </a:r>
            <a:r>
              <a:rPr lang="ru-RU" dirty="0"/>
              <a:t> Петефи в стихотворении "Свобода и любовь" утверждает, что свобода и любовь для него — всего дороже. Ради любви он готов пожертвовать жизнью. А чем он готов пожертвовать ради свободы?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496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Журналу </a:t>
            </a:r>
            <a:r>
              <a:rPr lang="ru-RU" sz="2400" dirty="0"/>
              <a:t>"</a:t>
            </a:r>
            <a:r>
              <a:rPr lang="ru-RU" sz="2400" dirty="0" err="1"/>
              <a:t>Playboy</a:t>
            </a:r>
            <a:r>
              <a:rPr lang="ru-RU" sz="2400" dirty="0"/>
              <a:t>" был задан вопрос: возможна ли ТАКАЯ ЛЮБОВЬ? Из ответа журнала следует, что, согласно исследованиям ученых, предельная длительность состояния влюбленности составляет от полутора до двух лет. Исходя из этого, ТАКАЯ ЛЮБОВЬ наиболее вероятна в преклонном возрасте. Какая именно любовь? Ответьте русской идиомой.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23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400" dirty="0">
                <a:solidFill>
                  <a:prstClr val="black"/>
                </a:solidFill>
              </a:rPr>
              <a:t>В Санкт-Петербурге один раз в году — в День святого Валентина — работает пункт регистрации ЕЕ. "ОНА" стала лейтмотивом "Тегерана". Назовите ЕЕ двумя словами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/>
              <a:t>Ответ: Вечная любовь.</a:t>
            </a:r>
          </a:p>
          <a:p>
            <a:pPr marL="0" indent="0">
              <a:buNone/>
            </a:pPr>
            <a:r>
              <a:rPr lang="ru-RU" b="1" dirty="0"/>
              <a:t>Зачёт: "Вечная </a:t>
            </a:r>
            <a:r>
              <a:rPr lang="ru-RU" b="1" dirty="0" smtClean="0"/>
              <a:t>любовь"</a:t>
            </a:r>
          </a:p>
          <a:p>
            <a:pPr marL="0" indent="0">
              <a:buNone/>
            </a:pPr>
            <a:r>
              <a:rPr lang="ru-RU" dirty="0"/>
              <a:t>Комментарий: В День святого Валентина в Санкт-Петербурге вот уже несколько лет работает пункт регистрации Вечной Любви; хит "Вечная любовь" Жоржа </a:t>
            </a:r>
            <a:r>
              <a:rPr lang="ru-RU" dirty="0" err="1"/>
              <a:t>Гарваренца</a:t>
            </a:r>
            <a:r>
              <a:rPr lang="ru-RU" dirty="0"/>
              <a:t> и Шарля </a:t>
            </a:r>
            <a:r>
              <a:rPr lang="ru-RU" dirty="0" err="1"/>
              <a:t>Азнавура</a:t>
            </a:r>
            <a:r>
              <a:rPr lang="ru-RU" dirty="0"/>
              <a:t> стал лейтмотивом фильма "Тегеран-43".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2819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800" dirty="0">
                <a:solidFill>
                  <a:prstClr val="black"/>
                </a:solidFill>
              </a:rPr>
              <a:t>По наблюдению автора вопроса, на неких предметах чаще всего встречаются скрепленные союзом ИКС и АЛЬФА. Слово "ИКС" стало именем в XX веке. Назовите ИКС и АЛЬФУ.</a:t>
            </a:r>
          </a:p>
          <a:p>
            <a:pPr marL="0" indent="0">
              <a:buNone/>
            </a:pPr>
            <a:r>
              <a:rPr lang="ru-RU" b="1" dirty="0"/>
              <a:t>Ответ: Совет да Любовь.</a:t>
            </a:r>
          </a:p>
          <a:p>
            <a:pPr marL="0" indent="0">
              <a:buNone/>
            </a:pPr>
            <a:r>
              <a:rPr lang="ru-RU" b="1" dirty="0"/>
              <a:t>Зачёт: Совет, Любовь.</a:t>
            </a:r>
          </a:p>
          <a:p>
            <a:pPr marL="0" indent="0">
              <a:buNone/>
            </a:pPr>
            <a:r>
              <a:rPr lang="ru-RU" dirty="0"/>
              <a:t>Комментарий: Самая распространенная пара, встречающаяся на </a:t>
            </a:r>
            <a:r>
              <a:rPr lang="ru-RU" dirty="0" err="1"/>
              <a:t>замкАх</a:t>
            </a:r>
            <a:r>
              <a:rPr lang="ru-RU" dirty="0"/>
              <a:t> любви, — это "Совет да Любовь" (скрепленные союзом "да"). Это пожелание действительно можно считать союзом мужчины и женщины, ведь оба слова — еще и имена. Имя Совет носил, например, советский художник Совет </a:t>
            </a:r>
            <a:r>
              <a:rPr lang="ru-RU" dirty="0" err="1"/>
              <a:t>Агоян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617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400" dirty="0">
                <a:solidFill>
                  <a:prstClr val="black"/>
                </a:solidFill>
              </a:rPr>
              <a:t>Прослушайте отрывок из интервью: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    — В "Цирке" мою постановочную мысль также вела музыка...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    — Да?! А я думала, что [пропуск]!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    Восстановите пропуск, если постановщик немедленно согласился.</a:t>
            </a:r>
          </a:p>
          <a:p>
            <a:pPr marL="0" indent="0">
              <a:buNone/>
            </a:pPr>
            <a:r>
              <a:rPr lang="ru-RU" b="1" dirty="0"/>
              <a:t>Ответ:</a:t>
            </a:r>
            <a:r>
              <a:rPr lang="ru-RU" dirty="0"/>
              <a:t> </a:t>
            </a:r>
            <a:r>
              <a:rPr lang="ru-RU" b="1" dirty="0"/>
              <a:t>Любовь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Зачёт:</a:t>
            </a:r>
            <a:r>
              <a:rPr lang="ru-RU" dirty="0"/>
              <a:t> </a:t>
            </a:r>
            <a:r>
              <a:rPr lang="ru-RU" b="1" dirty="0"/>
              <a:t>любовь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2151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400" dirty="0">
                <a:solidFill>
                  <a:prstClr val="black"/>
                </a:solidFill>
              </a:rPr>
              <a:t>ПЕРВАЯ есть в названиях произведений и 1953, и 1984, и 2007 годов. Для Блока ОНА была ЕЙ. ВТОРАЯ встречается в названии произведения 1998 года. Согласно известному источнику, ПЕРВУЮ и ВТОРУЮ разделяет очень небольшое расстояние. Назовите и ПЕРВУЮ, и ВТОРУЮ в правильном порядке.</a:t>
            </a:r>
          </a:p>
          <a:p>
            <a:pPr marL="0" indent="0">
              <a:buNone/>
            </a:pPr>
            <a:r>
              <a:rPr lang="ru-RU" b="1" dirty="0"/>
              <a:t>Ответ: Любовь, ненависть.</a:t>
            </a:r>
          </a:p>
          <a:p>
            <a:pPr marL="0" indent="0">
              <a:buNone/>
            </a:pPr>
            <a:r>
              <a:rPr lang="ru-RU" dirty="0"/>
              <a:t>Комментарий: Произведения "Любовь Яровая", "Любовь и голуби", "Любовь-морковь", "Страх и ненависть в Лас-Вегасе". Любовью Александра Блока была Любовь Менделеева. От любви до ненависти, как известно, один шаг.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9689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dirty="0">
                <a:solidFill>
                  <a:prstClr val="black"/>
                </a:solidFill>
              </a:rPr>
              <a:t>Венгерский поэт-революционер </a:t>
            </a:r>
            <a:r>
              <a:rPr lang="ru-RU" dirty="0" err="1">
                <a:solidFill>
                  <a:prstClr val="black"/>
                </a:solidFill>
              </a:rPr>
              <a:t>Шандор</a:t>
            </a:r>
            <a:r>
              <a:rPr lang="ru-RU" dirty="0">
                <a:solidFill>
                  <a:prstClr val="black"/>
                </a:solidFill>
              </a:rPr>
              <a:t> Петефи в стихотворении "Свобода и любовь" утверждает, что свобода и любовь для него — всего дороже. Ради любви он готов пожертвовать жизнью. А чем он готов пожертвовать ради свободы?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Ответ</a:t>
            </a:r>
            <a:r>
              <a:rPr lang="ru-RU" b="1" dirty="0"/>
              <a:t>: Любовью.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5494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400" dirty="0">
                <a:solidFill>
                  <a:prstClr val="black"/>
                </a:solidFill>
              </a:rPr>
              <a:t>Журналу "</a:t>
            </a:r>
            <a:r>
              <a:rPr lang="ru-RU" sz="2400" dirty="0" err="1">
                <a:solidFill>
                  <a:prstClr val="black"/>
                </a:solidFill>
              </a:rPr>
              <a:t>Playboy</a:t>
            </a:r>
            <a:r>
              <a:rPr lang="ru-RU" sz="2400" dirty="0">
                <a:solidFill>
                  <a:prstClr val="black"/>
                </a:solidFill>
              </a:rPr>
              <a:t>" был задан вопрос: возможна ли ТАКАЯ ЛЮБОВЬ? Из ответа журнала следует, что, согласно исследованиям ученых, предельная длительность состояния влюбленности составляет от полутора до двух лет. Исходя из этого, ТАКАЯ ЛЮБОВЬ наиболее вероятна в преклонном возрасте. Какая именно любовь? Ответьте русской идиомой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ctr">
              <a:buNone/>
            </a:pPr>
            <a:endParaRPr lang="ru-RU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ru-RU" b="1" dirty="0"/>
              <a:t>Ответ: Любовь до гроба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0735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ТЕМА: КИНО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Съёмки </a:t>
            </a:r>
            <a:r>
              <a:rPr lang="ru-RU" dirty="0" smtClean="0"/>
              <a:t>ЭТОГО фильма </a:t>
            </a:r>
            <a:r>
              <a:rPr lang="ru-RU" dirty="0"/>
              <a:t>проводились в Карелии, в городе Медвежьегорск. Режиссёр Владимир Меньшов хотел видеть вокруг холмистый ландшафт, искал его в окрестностях Байкала, но не нашёл ничего подходящего. В Медвежьегорск съёмочную группу привело название города: окончание «</a:t>
            </a:r>
            <a:r>
              <a:rPr lang="ru-RU" dirty="0" err="1"/>
              <a:t>горск</a:t>
            </a:r>
            <a:r>
              <a:rPr lang="ru-RU" dirty="0"/>
              <a:t>» обещало многое. После долгой прогулки по городу пейзаж мечты, наконец, был найден. На самой окраине, рядом с рекой </a:t>
            </a:r>
            <a:r>
              <a:rPr lang="ru-RU" dirty="0" err="1"/>
              <a:t>Кумса</a:t>
            </a:r>
            <a:r>
              <a:rPr lang="ru-RU" dirty="0"/>
              <a:t> стоял </a:t>
            </a:r>
            <a:r>
              <a:rPr lang="ru-RU" dirty="0" smtClean="0"/>
              <a:t>небольшой </a:t>
            </a:r>
            <a:r>
              <a:rPr lang="ru-RU" dirty="0"/>
              <a:t>деревенский домик, в каком и должны были жить герои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Назовите фильм?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55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 в Древней Руси называлось согласие родителей невесты на брак с молодым человеком? </a:t>
            </a:r>
          </a:p>
          <a:p>
            <a:endParaRPr lang="ru-RU" dirty="0"/>
          </a:p>
          <a:p>
            <a:r>
              <a:rPr lang="ru-RU" dirty="0" smtClean="0"/>
              <a:t>А) Упои</a:t>
            </a:r>
          </a:p>
          <a:p>
            <a:r>
              <a:rPr lang="ru-RU" dirty="0" smtClean="0"/>
              <a:t>Б) Припой</a:t>
            </a:r>
          </a:p>
          <a:p>
            <a:r>
              <a:rPr lang="ru-RU" dirty="0" smtClean="0"/>
              <a:t>В) Удой</a:t>
            </a:r>
          </a:p>
          <a:p>
            <a:r>
              <a:rPr lang="ru-RU" dirty="0" smtClean="0"/>
              <a:t>Г) Запой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9987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ЭТОТ фильм экранизация </a:t>
            </a:r>
            <a:r>
              <a:rPr lang="ru-RU" dirty="0"/>
              <a:t>пьесы Эльдара Рязанова и Эмиля Брагинского «Сослуживцы</a:t>
            </a:r>
            <a:r>
              <a:rPr lang="ru-RU" dirty="0" smtClean="0"/>
              <a:t>». Рабочее </a:t>
            </a:r>
            <a:r>
              <a:rPr lang="ru-RU" dirty="0"/>
              <a:t>название фильма было «Сказка о руководящей Золушке</a:t>
            </a:r>
            <a:r>
              <a:rPr lang="ru-RU" dirty="0"/>
              <a:t>». Музыку к фильму написал известный советский </a:t>
            </a:r>
            <a:r>
              <a:rPr lang="ru-RU" dirty="0" err="1"/>
              <a:t>кинокомпозитор</a:t>
            </a:r>
            <a:r>
              <a:rPr lang="ru-RU" dirty="0"/>
              <a:t> Андрей Петров. Он же придумал мелодию к песне «У природы нет плохой погоды…», которую принес ему Эльдар Рязанов. Композитору он сказал, что автор стихов — английский поэт Уильям </a:t>
            </a:r>
            <a:r>
              <a:rPr lang="ru-RU" dirty="0" err="1"/>
              <a:t>Блэйк</a:t>
            </a:r>
            <a:r>
              <a:rPr lang="ru-RU" dirty="0"/>
              <a:t>, а на самом деле её написал сам режиссёр и долго скрывал этот факт. Все песни в фильме исполняют Алиса Фрейндлих и Андрей Мягков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Назовите фильм</a:t>
            </a:r>
            <a:r>
              <a:rPr lang="ru-RU" dirty="0" smtClean="0"/>
              <a:t>?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4348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10720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Назовите из какого фильма данный кадр: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7573"/>
            <a:ext cx="6858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064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84087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Назовите из какого фильма данный кадр: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170" y="1690689"/>
            <a:ext cx="5637660" cy="44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928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Во время </a:t>
            </a:r>
            <a:r>
              <a:rPr lang="ru-RU" dirty="0" smtClean="0"/>
              <a:t>производства ЭТОГО </a:t>
            </a:r>
            <a:r>
              <a:rPr lang="ru-RU" dirty="0"/>
              <a:t>фильм называли «Планета льда». Сделано это было в том числе и из-за конспирации во время </a:t>
            </a:r>
            <a:r>
              <a:rPr lang="ru-RU" dirty="0" smtClean="0"/>
              <a:t>съемок.</a:t>
            </a:r>
            <a:r>
              <a:rPr lang="ru-RU" dirty="0"/>
              <a:t> Бюджет </a:t>
            </a:r>
            <a:r>
              <a:rPr lang="ru-RU" dirty="0" smtClean="0"/>
              <a:t>ЭТОГО фильма </a:t>
            </a:r>
            <a:r>
              <a:rPr lang="ru-RU" dirty="0"/>
              <a:t>превзошел изначальный в 2 раза, став на тот момент самым дорогостоящим фильмом всех времен. Кинокомпания 20th </a:t>
            </a:r>
            <a:r>
              <a:rPr lang="ru-RU" dirty="0" err="1"/>
              <a:t>Century</a:t>
            </a:r>
            <a:r>
              <a:rPr lang="ru-RU" dirty="0"/>
              <a:t> </a:t>
            </a:r>
            <a:r>
              <a:rPr lang="ru-RU" dirty="0" err="1"/>
              <a:t>Fox</a:t>
            </a:r>
            <a:r>
              <a:rPr lang="ru-RU" dirty="0"/>
              <a:t>, чтобы сократить огромные расходы, была вынуждена пригласить к сотрудничеству другую кинокомпанию — своего конкурента </a:t>
            </a:r>
            <a:r>
              <a:rPr lang="ru-RU" dirty="0" err="1"/>
              <a:t>Paramount</a:t>
            </a:r>
            <a:r>
              <a:rPr lang="ru-RU" dirty="0"/>
              <a:t> </a:t>
            </a:r>
            <a:r>
              <a:rPr lang="ru-RU" dirty="0" err="1"/>
              <a:t>Pictures</a:t>
            </a:r>
            <a:r>
              <a:rPr lang="ru-RU" dirty="0"/>
              <a:t>. По правде говоря, мало кто верил в то, что фильм окупится</a:t>
            </a:r>
            <a:r>
              <a:rPr lang="ru-RU" dirty="0" smtClean="0"/>
              <a:t>.</a:t>
            </a:r>
            <a:r>
              <a:rPr lang="ru-RU" dirty="0"/>
              <a:t> Если из </a:t>
            </a:r>
            <a:r>
              <a:rPr lang="ru-RU" dirty="0" smtClean="0"/>
              <a:t>ЭТОГО фильма </a:t>
            </a:r>
            <a:r>
              <a:rPr lang="ru-RU" dirty="0"/>
              <a:t>вырезать все сцены, которые показаны в наши дни, и оставить только события 1912 года, то хронометраж ленты составит 2 часа 40 </a:t>
            </a:r>
            <a:r>
              <a:rPr lang="ru-RU" dirty="0" smtClean="0"/>
              <a:t>минут.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967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Мы привели ряд цитат из ЭТОГО культового фильма:</a:t>
            </a:r>
          </a:p>
          <a:p>
            <a:r>
              <a:rPr lang="ru-RU" i="1" dirty="0"/>
              <a:t>Войны будут всегда, потому что так устроены люди. Женщины – нет. Но мужчинам нужна война – о да, не меньше, чем женская любовь</a:t>
            </a:r>
            <a:r>
              <a:rPr lang="ru-RU" i="1" dirty="0" smtClean="0"/>
              <a:t>.</a:t>
            </a:r>
          </a:p>
          <a:p>
            <a:r>
              <a:rPr lang="ru-RU" i="1" dirty="0"/>
              <a:t>От слез может быть толк, когда рядом мужчина, от которого нужно чего-то добиться</a:t>
            </a:r>
            <a:r>
              <a:rPr lang="ru-RU" i="1" dirty="0" smtClean="0"/>
              <a:t>.</a:t>
            </a:r>
          </a:p>
          <a:p>
            <a:r>
              <a:rPr lang="ru-RU" i="1" dirty="0"/>
              <a:t>Почему девушка непременно должна казаться дурой, чтобы поймать жениха</a:t>
            </a:r>
            <a:r>
              <a:rPr lang="ru-RU" i="1" dirty="0" smtClean="0"/>
              <a:t>?</a:t>
            </a:r>
          </a:p>
          <a:p>
            <a:r>
              <a:rPr lang="ru-RU" i="1" dirty="0"/>
              <a:t>На крушении цивилизации можно заработать ничуть не меньше, чем на создании ее.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Назовите фильм.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9842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Съёмки ЭТОГО фильма проводились в Карелии, в городе Медвежьегорск. Режиссёр Владимир Меньшов хотел видеть вокруг холмистый ландшафт, искал его в окрестностях Байкала, но не нашёл ничего подходящего. В Медвежьегорск съёмочную группу привело название города: окончание «</a:t>
            </a:r>
            <a:r>
              <a:rPr lang="ru-RU" dirty="0" err="1"/>
              <a:t>горск</a:t>
            </a:r>
            <a:r>
              <a:rPr lang="ru-RU" dirty="0"/>
              <a:t>» обещало многое. После долгой прогулки по городу пейзаж мечты, наконец, был найден. На самой окраине, рядом с рекой </a:t>
            </a:r>
            <a:r>
              <a:rPr lang="ru-RU" dirty="0" err="1"/>
              <a:t>Кумса</a:t>
            </a:r>
            <a:r>
              <a:rPr lang="ru-RU" dirty="0"/>
              <a:t> стоял небольшой деревенский домик, в каком и должны были жить герои.</a:t>
            </a:r>
          </a:p>
          <a:p>
            <a:pPr marL="0" indent="0" algn="ctr">
              <a:buNone/>
            </a:pPr>
            <a:r>
              <a:rPr lang="ru-RU" dirty="0" smtClean="0"/>
              <a:t>Назовите </a:t>
            </a:r>
            <a:r>
              <a:rPr lang="ru-RU" dirty="0"/>
              <a:t>фильм?</a:t>
            </a:r>
          </a:p>
          <a:p>
            <a:pPr marL="0" indent="0">
              <a:buNone/>
            </a:pPr>
            <a:r>
              <a:rPr lang="ru-RU" b="1" dirty="0" smtClean="0"/>
              <a:t>Ответ: Любовь и голуби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948974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ЭТОТ фильм экранизация пьесы Эльдара Рязанова и Эмиля Брагинского «Сослуживцы». Рабочее название фильма было «Сказка о руководящей Золушке». Музыку к фильму написал известный советский </a:t>
            </a:r>
            <a:r>
              <a:rPr lang="ru-RU" dirty="0" err="1"/>
              <a:t>кинокомпозитор</a:t>
            </a:r>
            <a:r>
              <a:rPr lang="ru-RU" dirty="0"/>
              <a:t> Андрей Петров. Он же придумал мелодию к песне «У природы нет плохой погоды…», которую принес ему Эльдар Рязанов. Композитору он сказал, что автор стихов — английский поэт Уильям </a:t>
            </a:r>
            <a:r>
              <a:rPr lang="ru-RU" dirty="0" err="1"/>
              <a:t>Блэйк</a:t>
            </a:r>
            <a:r>
              <a:rPr lang="ru-RU" dirty="0"/>
              <a:t>, а на самом деле её написал сам режиссёр и долго скрывал этот факт. Все песни в фильме исполняют Алиса Фрейндлих и Андрей Мягков.</a:t>
            </a:r>
          </a:p>
          <a:p>
            <a:pPr marL="0" indent="0" algn="ctr">
              <a:buNone/>
            </a:pPr>
            <a:r>
              <a:rPr lang="ru-RU" dirty="0" smtClean="0"/>
              <a:t>Назовите </a:t>
            </a:r>
            <a:r>
              <a:rPr lang="ru-RU" dirty="0"/>
              <a:t>фильм?</a:t>
            </a:r>
          </a:p>
          <a:p>
            <a:pPr marL="0" indent="0">
              <a:buNone/>
            </a:pPr>
            <a:r>
              <a:rPr lang="ru-RU" b="1" dirty="0" smtClean="0"/>
              <a:t>Ответ: Служебный роман.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29514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10720"/>
            <a:ext cx="7886700" cy="50279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Назовите из какого фильма данный кадр: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Ответ: Великий Гэтсби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7573"/>
            <a:ext cx="6858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128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84087"/>
            <a:ext cx="7886700" cy="54096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Назовите из какого фильма данный кадр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Ответ: В джазе только девушки. 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170" y="1690689"/>
            <a:ext cx="5637660" cy="44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418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dirty="0">
                <a:solidFill>
                  <a:prstClr val="black"/>
                </a:solidFill>
              </a:rPr>
              <a:t>Во время производства ЭТОГО фильм называли «Планета льда». Сделано это было в том числе и из-за конспирации во время съемок. Бюджет ЭТОГО фильма превзошел изначальный в 2 раза, став на тот момент самым дорогостоящим фильмом всех времен. Кинокомпания 20th </a:t>
            </a:r>
            <a:r>
              <a:rPr lang="ru-RU" dirty="0" err="1">
                <a:solidFill>
                  <a:prstClr val="black"/>
                </a:solidFill>
              </a:rPr>
              <a:t>Century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Fox</a:t>
            </a:r>
            <a:r>
              <a:rPr lang="ru-RU" dirty="0">
                <a:solidFill>
                  <a:prstClr val="black"/>
                </a:solidFill>
              </a:rPr>
              <a:t>, чтобы сократить огромные расходы, была вынуждена пригласить к сотрудничеству другую кинокомпанию — своего конкурента </a:t>
            </a:r>
            <a:r>
              <a:rPr lang="ru-RU" dirty="0" err="1">
                <a:solidFill>
                  <a:prstClr val="black"/>
                </a:solidFill>
              </a:rPr>
              <a:t>Paramount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Pictures</a:t>
            </a:r>
            <a:r>
              <a:rPr lang="ru-RU" dirty="0">
                <a:solidFill>
                  <a:prstClr val="black"/>
                </a:solidFill>
              </a:rPr>
              <a:t>. По правде говоря, мало кто верил в то, что фильм окупится. Если из ЭТОГО фильма вырезать все сцены, которые показаны в наши дни, и оставить только события 1912 года, то хронометраж ленты составит 2 часа 40 минут.</a:t>
            </a:r>
          </a:p>
          <a:p>
            <a:pPr marL="0" indent="0">
              <a:buNone/>
            </a:pPr>
            <a:r>
              <a:rPr lang="ru-RU" b="1" dirty="0" smtClean="0"/>
              <a:t>Ответ: Титаник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2515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звуки издает мода?</a:t>
            </a:r>
          </a:p>
          <a:p>
            <a:endParaRPr lang="ru-RU" dirty="0"/>
          </a:p>
          <a:p>
            <a:r>
              <a:rPr lang="ru-RU" dirty="0" smtClean="0"/>
              <a:t>А) Визг</a:t>
            </a:r>
          </a:p>
          <a:p>
            <a:r>
              <a:rPr lang="ru-RU" dirty="0" smtClean="0"/>
              <a:t>Б) Хрип</a:t>
            </a:r>
          </a:p>
          <a:p>
            <a:r>
              <a:rPr lang="ru-RU" dirty="0" smtClean="0"/>
              <a:t>В) Рык</a:t>
            </a:r>
          </a:p>
          <a:p>
            <a:r>
              <a:rPr lang="ru-RU" dirty="0" smtClean="0"/>
              <a:t>Г) Писк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6068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КИНО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</a:rPr>
              <a:t>Мы привели ряд цитат из ЭТОГО культового фильма:</a:t>
            </a:r>
          </a:p>
          <a:p>
            <a:pPr lvl="0"/>
            <a:r>
              <a:rPr lang="ru-RU" i="1" dirty="0">
                <a:solidFill>
                  <a:prstClr val="black"/>
                </a:solidFill>
              </a:rPr>
              <a:t>Войны будут всегда, потому что так устроены люди. Женщины – нет. Но мужчинам нужна война – о да, не меньше, чем женская любовь.</a:t>
            </a:r>
          </a:p>
          <a:p>
            <a:pPr lvl="0"/>
            <a:r>
              <a:rPr lang="ru-RU" i="1" dirty="0">
                <a:solidFill>
                  <a:prstClr val="black"/>
                </a:solidFill>
              </a:rPr>
              <a:t>От слез может быть толк, когда рядом мужчина, от которого нужно чего-то добиться.</a:t>
            </a:r>
          </a:p>
          <a:p>
            <a:pPr lvl="0"/>
            <a:r>
              <a:rPr lang="ru-RU" i="1" dirty="0">
                <a:solidFill>
                  <a:prstClr val="black"/>
                </a:solidFill>
              </a:rPr>
              <a:t>Почему девушка непременно должна казаться дурой, чтобы поймать жениха?</a:t>
            </a:r>
          </a:p>
          <a:p>
            <a:pPr lvl="0"/>
            <a:r>
              <a:rPr lang="ru-RU" i="1" dirty="0">
                <a:solidFill>
                  <a:prstClr val="black"/>
                </a:solidFill>
              </a:rPr>
              <a:t>На крушении цивилизации можно заработать ничуть не меньше, чем на создании ее.</a:t>
            </a:r>
          </a:p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</a:rPr>
              <a:t>Назовите фильм.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Ответ: Унесенные ветром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999970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ВЫСШИЙ БАЛЛ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Мужчина </a:t>
            </a:r>
            <a:r>
              <a:rPr lang="ru-RU" dirty="0"/>
              <a:t>и женщина, изображенные на этой фотографии, много </a:t>
            </a:r>
            <a:r>
              <a:rPr lang="ru-RU" dirty="0" smtClean="0"/>
              <a:t>занимались</a:t>
            </a:r>
            <a:r>
              <a:rPr lang="ru-RU" i="1" dirty="0" smtClean="0"/>
              <a:t> «любовью»</a:t>
            </a:r>
            <a:r>
              <a:rPr lang="ru-RU" dirty="0" smtClean="0"/>
              <a:t>. </a:t>
            </a:r>
            <a:r>
              <a:rPr lang="ru-RU" dirty="0"/>
              <a:t>Как известно, в свободное время </a:t>
            </a:r>
            <a:r>
              <a:rPr lang="ru-RU" dirty="0" smtClean="0"/>
              <a:t>«</a:t>
            </a:r>
            <a:r>
              <a:rPr lang="ru-RU" i="1" dirty="0" smtClean="0"/>
              <a:t>любовью»</a:t>
            </a:r>
            <a:r>
              <a:rPr lang="ru-RU" dirty="0" smtClean="0"/>
              <a:t> </a:t>
            </a:r>
            <a:r>
              <a:rPr lang="ru-RU" dirty="0"/>
              <a:t>охотно занимался Ленин, причем иногда в одиночестве, а иногда — с другими мужчинами. Занимался ли он «</a:t>
            </a:r>
            <a:r>
              <a:rPr lang="ru-RU" i="1" dirty="0"/>
              <a:t>любовью»</a:t>
            </a:r>
            <a:r>
              <a:rPr lang="ru-RU" dirty="0" smtClean="0"/>
              <a:t> </a:t>
            </a:r>
            <a:r>
              <a:rPr lang="ru-RU" dirty="0"/>
              <a:t>с Надеждой Крупской, автору вопроса не известно. Догадавшись, какое слово мы заменили словом «</a:t>
            </a:r>
            <a:r>
              <a:rPr lang="ru-RU" i="1" dirty="0"/>
              <a:t>любовью</a:t>
            </a:r>
            <a:r>
              <a:rPr lang="ru-RU" i="1" dirty="0" smtClean="0"/>
              <a:t>»</a:t>
            </a:r>
            <a:r>
              <a:rPr lang="ru-RU" dirty="0" smtClean="0"/>
              <a:t>, </a:t>
            </a:r>
            <a:r>
              <a:rPr lang="ru-RU" dirty="0"/>
              <a:t>ответьте, кто написал "</a:t>
            </a:r>
            <a:r>
              <a:rPr lang="ru-RU" i="1" dirty="0"/>
              <a:t>Любовную</a:t>
            </a:r>
            <a:r>
              <a:rPr lang="ru-RU" dirty="0"/>
              <a:t> новеллу".</a:t>
            </a:r>
          </a:p>
        </p:txBody>
      </p:sp>
      <p:pic>
        <p:nvPicPr>
          <p:cNvPr id="7" name="Рисунок 6" descr="https://db.chgk.info/images/db/2009072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283" y="1473925"/>
            <a:ext cx="3075900" cy="249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68278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ВЫСШИЙ БАЛЛ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Герою </a:t>
            </a:r>
            <a:r>
              <a:rPr lang="ru-RU" sz="2800" dirty="0"/>
              <a:t>фильма "Не бойся, я с тобой!" отец невесты обещает отдать дочь в жены, только если он убьет определенного человека. Герой настраивает себя и поет, что ЭТО ДЕЛАЮТ уже много веков. Пушкин в "Евгении Онегине" СДЕЛАЛ ЭТО пять раз. Что такое "ДЕЛАТЬ ЭТО"?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56557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ВЫСШИЙ БАЛЛ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Блиц.</a:t>
            </a:r>
            <a:br>
              <a:rPr lang="ru-RU" dirty="0"/>
            </a:br>
            <a:r>
              <a:rPr lang="ru-RU" dirty="0"/>
              <a:t>    1. Небольшого количества ЭТОГО — 707 микрограммов — достаточно для того, чтобы своротить гору. Назовите ЭТО.</a:t>
            </a:r>
            <a:br>
              <a:rPr lang="ru-RU" dirty="0"/>
            </a:br>
            <a:r>
              <a:rPr lang="ru-RU" dirty="0"/>
              <a:t>    2. </a:t>
            </a:r>
            <a:r>
              <a:rPr lang="ru-RU" dirty="0" err="1"/>
              <a:t>Фрэнсис</a:t>
            </a:r>
            <a:r>
              <a:rPr lang="ru-RU" dirty="0"/>
              <a:t> Бэкон не рекомендовал бы ЭТО на ужин. Назовите ЭТО.</a:t>
            </a:r>
            <a:br>
              <a:rPr lang="ru-RU" dirty="0"/>
            </a:br>
            <a:r>
              <a:rPr lang="ru-RU" dirty="0"/>
              <a:t>    3. Павел считал, что ОНА больше чем те, которые вы должны были отгадать в первых двух вопросах блица. Назовите 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9613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ВЫСШИЙ БАЛЛ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Мужчина </a:t>
            </a:r>
            <a:r>
              <a:rPr lang="ru-RU" dirty="0"/>
              <a:t>и женщина, изображенные на этой фотографии, много </a:t>
            </a:r>
            <a:r>
              <a:rPr lang="ru-RU" dirty="0" smtClean="0"/>
              <a:t>занимались</a:t>
            </a:r>
            <a:r>
              <a:rPr lang="ru-RU" i="1" dirty="0" smtClean="0"/>
              <a:t> «любовью»</a:t>
            </a:r>
            <a:r>
              <a:rPr lang="ru-RU" dirty="0" smtClean="0"/>
              <a:t>. </a:t>
            </a:r>
            <a:r>
              <a:rPr lang="ru-RU" dirty="0"/>
              <a:t>Как известно, в свободное время </a:t>
            </a:r>
            <a:r>
              <a:rPr lang="ru-RU" dirty="0" smtClean="0"/>
              <a:t>«</a:t>
            </a:r>
            <a:r>
              <a:rPr lang="ru-RU" i="1" dirty="0" smtClean="0"/>
              <a:t>любовью»</a:t>
            </a:r>
            <a:r>
              <a:rPr lang="ru-RU" dirty="0" smtClean="0"/>
              <a:t> </a:t>
            </a:r>
            <a:r>
              <a:rPr lang="ru-RU" dirty="0"/>
              <a:t>охотно занимался Ленин, причем иногда в одиночестве, а иногда — с другими мужчинами. Занимался ли он «</a:t>
            </a:r>
            <a:r>
              <a:rPr lang="ru-RU" i="1" dirty="0"/>
              <a:t>любовью»</a:t>
            </a:r>
            <a:r>
              <a:rPr lang="ru-RU" dirty="0" smtClean="0"/>
              <a:t> </a:t>
            </a:r>
            <a:r>
              <a:rPr lang="ru-RU" dirty="0"/>
              <a:t>с Надеждой Крупской, автору вопроса не известно. Догадавшись, какое слово мы заменили словом «</a:t>
            </a:r>
            <a:r>
              <a:rPr lang="ru-RU" i="1" dirty="0"/>
              <a:t>любовью</a:t>
            </a:r>
            <a:r>
              <a:rPr lang="ru-RU" i="1" dirty="0" smtClean="0"/>
              <a:t>»</a:t>
            </a:r>
            <a:r>
              <a:rPr lang="ru-RU" dirty="0" smtClean="0"/>
              <a:t>, </a:t>
            </a:r>
            <a:r>
              <a:rPr lang="ru-RU" dirty="0"/>
              <a:t>ответьте, кто написал "</a:t>
            </a:r>
            <a:r>
              <a:rPr lang="ru-RU" i="1" dirty="0"/>
              <a:t>Любовную</a:t>
            </a:r>
            <a:r>
              <a:rPr lang="ru-RU" dirty="0"/>
              <a:t> новеллу</a:t>
            </a:r>
            <a:r>
              <a:rPr lang="ru-RU" dirty="0" smtClean="0"/>
              <a:t>".</a:t>
            </a:r>
          </a:p>
          <a:p>
            <a:pPr marL="0" indent="0">
              <a:buNone/>
            </a:pPr>
            <a:r>
              <a:rPr lang="ru-RU" b="1" dirty="0"/>
              <a:t>Ответ: Стефан Цвейг.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Комментарий: Словом </a:t>
            </a:r>
            <a:r>
              <a:rPr lang="ru-RU" i="1" dirty="0"/>
              <a:t>"любовь" </a:t>
            </a:r>
            <a:r>
              <a:rPr lang="ru-RU" dirty="0"/>
              <a:t>мы заменили слово "шахматы". "Шахматную новеллу" написал Стефан Цвейг. Как известно, Ленин очень любил шахматы и охотно занимался ими на досуге, решая шахматные задачки. А на фотографии изображены гроссмейстеры </a:t>
            </a:r>
            <a:r>
              <a:rPr lang="ru-RU" dirty="0" err="1"/>
              <a:t>Веселин</a:t>
            </a:r>
            <a:r>
              <a:rPr lang="ru-RU" dirty="0"/>
              <a:t> </a:t>
            </a:r>
            <a:r>
              <a:rPr lang="ru-RU" dirty="0" err="1"/>
              <a:t>Топалов</a:t>
            </a:r>
            <a:r>
              <a:rPr lang="ru-RU" dirty="0"/>
              <a:t> и </a:t>
            </a:r>
            <a:r>
              <a:rPr lang="ru-RU" dirty="0" err="1"/>
              <a:t>Юдит</a:t>
            </a:r>
            <a:r>
              <a:rPr lang="ru-RU" dirty="0"/>
              <a:t> </a:t>
            </a:r>
            <a:r>
              <a:rPr lang="ru-RU" dirty="0" err="1"/>
              <a:t>Полгар</a:t>
            </a:r>
            <a:r>
              <a:rPr lang="ru-RU" dirty="0"/>
              <a:t>, играющие "вслепую</a:t>
            </a:r>
            <a:r>
              <a:rPr lang="ru-RU" dirty="0" smtClean="0"/>
              <a:t>".</a:t>
            </a:r>
            <a:endParaRPr lang="ru-RU" dirty="0"/>
          </a:p>
        </p:txBody>
      </p:sp>
      <p:pic>
        <p:nvPicPr>
          <p:cNvPr id="7" name="Рисунок 6" descr="https://db.chgk.info/images/db/2009072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39" y="1314127"/>
            <a:ext cx="3075900" cy="249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14766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ВЫСШИЙ БАЛЛ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ru-RU" sz="2800" dirty="0">
                <a:solidFill>
                  <a:prstClr val="black"/>
                </a:solidFill>
              </a:rPr>
              <a:t>Герою фильма "Не бойся, я с тобой!" отец невесты обещает отдать дочь в жены, только если он убьет определенного человека. Герой настраивает себя и поет, что ЭТО ДЕЛАЮТ уже много веков. Пушкин в "Евгении Онегине" СДЕЛАЛ ЭТО пять раз. Что такое "ДЕЛАТЬ ЭТО"?</a:t>
            </a:r>
          </a:p>
          <a:p>
            <a:pPr marL="0" indent="0">
              <a:buNone/>
            </a:pPr>
            <a:r>
              <a:rPr lang="ru-RU" b="1" dirty="0"/>
              <a:t>Ответ: Рифмовать "кровь" и "любовь".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Комментарий: Он должен убить своего кровника и завершить давнюю кровную месть. Настраивает себя словами, что кровь и любовь связаны между собой и их давно рифмуют. Кстати, слова "кровь" и "любовь" в его песне идут подряд и не рифмуются. "Ведь недаром и кровь, и любовь / Рифмовали поэты веками. / Или, может, писались стихи дураками? / Или наша любовь недостойна стихов?"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7112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ВЫСШИЙ БАЛЛ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</a:rPr>
              <a:t>Блиц.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    1. Небольшого количества ЭТОГО — 707 микрограммов — достаточно для того, чтобы своротить гору. Назовите ЭТО.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    2. </a:t>
            </a:r>
            <a:r>
              <a:rPr lang="ru-RU" dirty="0" err="1">
                <a:solidFill>
                  <a:prstClr val="black"/>
                </a:solidFill>
              </a:rPr>
              <a:t>Фрэнсис</a:t>
            </a:r>
            <a:r>
              <a:rPr lang="ru-RU" dirty="0">
                <a:solidFill>
                  <a:prstClr val="black"/>
                </a:solidFill>
              </a:rPr>
              <a:t> Бэкон не рекомендовал бы ЭТО на ужин. Назовите ЭТО.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    3. Павел считал, что ОНА больше чем те, которые вы должны были отгадать в первых двух вопросах блица. Назовите ЕЕ.</a:t>
            </a:r>
          </a:p>
          <a:p>
            <a:pPr marL="0" indent="0">
              <a:buNone/>
            </a:pPr>
            <a:r>
              <a:rPr lang="ru-RU" b="1" dirty="0"/>
              <a:t>Ответ:</a:t>
            </a:r>
            <a:br>
              <a:rPr lang="ru-RU" b="1" dirty="0"/>
            </a:br>
            <a:r>
              <a:rPr lang="ru-RU" b="1" dirty="0"/>
              <a:t>    1. Вера.</a:t>
            </a:r>
            <a:br>
              <a:rPr lang="ru-RU" b="1" dirty="0"/>
            </a:br>
            <a:r>
              <a:rPr lang="ru-RU" b="1" dirty="0"/>
              <a:t>    2. Надежда.</a:t>
            </a:r>
            <a:br>
              <a:rPr lang="ru-RU" b="1" dirty="0"/>
            </a:br>
            <a:r>
              <a:rPr lang="ru-RU" b="1" dirty="0"/>
              <a:t>    3. Любовь.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Комментарий: 707 мкг — это стандартная мера веса — </a:t>
            </a:r>
            <a:r>
              <a:rPr lang="ru-RU" dirty="0" err="1"/>
              <a:t>хардал</a:t>
            </a:r>
            <a:r>
              <a:rPr lang="ru-RU" dirty="0"/>
              <a:t>, оно же горчичное зерно. Ну, можно и Св. Писание процитировать, конечно. Мф. 17:20. "Истинно говорю вам: если вы будете иметь веру с горчичное зерно и скажете горе сей: "Перейди отсюда туда", и она перейдет; и ничего не будет невозможного для вас". Бэкон: "Надежда — хороший завтрак, но плохой ужин". I Кор. 13:13. "А теперь пребывают сии три: вера, надежда, любовь; но любовь из них больше".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4725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ФИНАЛ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В </a:t>
            </a:r>
            <a:r>
              <a:rPr lang="ru-RU" sz="2400" dirty="0"/>
              <a:t>разговоре с экипажем МКС начитанный папа Франциск спрашивал, какую роль во Вселенной играет движущая сила ЕЕ. В произведении под названием "ОНА ДЕЛАЕТ ЭТО" есть слова "время вышло" и "лимит исчерпан". Какие четыре слова мы заменили словами "ОНА ДЕЛАЕТ ЭТО"?</a:t>
            </a:r>
          </a:p>
        </p:txBody>
      </p:sp>
    </p:spTree>
    <p:extLst>
      <p:ext uri="{BB962C8B-B14F-4D97-AF65-F5344CB8AC3E}">
        <p14:creationId xmlns:p14="http://schemas.microsoft.com/office/powerpoint/2010/main" val="30412814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ФИНАЛ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Максим </a:t>
            </a:r>
            <a:r>
              <a:rPr lang="ru-RU" sz="2800" dirty="0"/>
              <a:t>Горький, уточняя Шиллера, писал: "... в основе культуры — ОНА, в основе цивилизации — </a:t>
            </a:r>
            <a:r>
              <a:rPr lang="ru-RU" sz="2800" dirty="0" smtClean="0"/>
              <a:t>ОН". </a:t>
            </a:r>
            <a:r>
              <a:rPr lang="ru-RU" sz="2800" dirty="0"/>
              <a:t>Назовите ЕЕ и ЕГО</a:t>
            </a:r>
            <a:r>
              <a:rPr lang="ru-RU" sz="2800" dirty="0" smtClean="0"/>
              <a:t>.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004395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ФИНАЛ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97151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В </a:t>
            </a:r>
            <a:r>
              <a:rPr lang="ru-RU" sz="2400" dirty="0"/>
              <a:t>начале </a:t>
            </a:r>
            <a:r>
              <a:rPr lang="ru-RU" sz="2400" dirty="0" smtClean="0"/>
              <a:t>марта 2017 года </a:t>
            </a:r>
            <a:r>
              <a:rPr lang="ru-RU" sz="2400" dirty="0"/>
              <a:t>Интернет облетела новость о заявлении Натальи </a:t>
            </a:r>
            <a:r>
              <a:rPr lang="ru-RU" sz="2400" dirty="0" err="1"/>
              <a:t>Поклонской</a:t>
            </a:r>
            <a:r>
              <a:rPr lang="ru-RU" sz="2400" dirty="0"/>
              <a:t> о том, что сооруженный по ее инициативе бюст Николая II якобы </a:t>
            </a:r>
            <a:r>
              <a:rPr lang="ru-RU" sz="2400" dirty="0" err="1"/>
              <a:t>замироточил</a:t>
            </a:r>
            <a:r>
              <a:rPr lang="ru-RU" sz="2400" dirty="0"/>
              <a:t>. Один из пользователей Живого Журнала предположил, что этому чуду поспособствовали ОНИ. Назовите произведение 1984 года, в названии которого ОНИ упоминаются.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96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Столицей какой автономной области Испании является Барселона?</a:t>
            </a:r>
          </a:p>
          <a:p>
            <a:endParaRPr lang="ru-RU" dirty="0"/>
          </a:p>
          <a:p>
            <a:r>
              <a:rPr lang="ru-RU" dirty="0" smtClean="0"/>
              <a:t>А) </a:t>
            </a:r>
            <a:r>
              <a:rPr lang="ru-RU" dirty="0" err="1" smtClean="0"/>
              <a:t>Кантабрия</a:t>
            </a:r>
            <a:endParaRPr lang="ru-RU" dirty="0" smtClean="0"/>
          </a:p>
          <a:p>
            <a:r>
              <a:rPr lang="ru-RU" dirty="0" smtClean="0"/>
              <a:t>Б) Андалусия</a:t>
            </a:r>
          </a:p>
          <a:p>
            <a:r>
              <a:rPr lang="ru-RU" dirty="0" smtClean="0"/>
              <a:t>В) Валенсия</a:t>
            </a:r>
          </a:p>
          <a:p>
            <a:r>
              <a:rPr lang="ru-RU" dirty="0" smtClean="0"/>
              <a:t>Г) Каталония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71868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ФИНАЛ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400" dirty="0">
                <a:solidFill>
                  <a:prstClr val="black"/>
                </a:solidFill>
              </a:rPr>
              <a:t>В разговоре с экипажем МКС начитанный папа Франциск спрашивал, какую роль во Вселенной играет движущая сила ЕЕ. В произведении под названием "ОНА ДЕЛАЕТ ЭТО" есть слова "время вышло" и "лимит исчерпан". Какие четыре слова мы заменили словами "ОНА ДЕЛАЕТ ЭТО"?</a:t>
            </a:r>
          </a:p>
          <a:p>
            <a:pPr marL="0" indent="0">
              <a:buNone/>
            </a:pPr>
            <a:r>
              <a:rPr lang="ru-RU" b="1" dirty="0"/>
              <a:t>Ответ: Любовь живет три года.</a:t>
            </a:r>
          </a:p>
          <a:p>
            <a:pPr marL="0" indent="0">
              <a:buNone/>
            </a:pPr>
            <a:r>
              <a:rPr lang="ru-RU" dirty="0"/>
              <a:t>Комментарий: Папа Римский цитировал "Рай" Данте, говоря про "любовь, что движет Солнце и светила"; кому как не космонавтам знать об их движении. Песня Василия </a:t>
            </a:r>
            <a:r>
              <a:rPr lang="ru-RU" dirty="0" err="1"/>
              <a:t>УриЕвского</a:t>
            </a:r>
            <a:r>
              <a:rPr lang="ru-RU" dirty="0"/>
              <a:t> носит то же название, что и роман Фредерика </a:t>
            </a:r>
            <a:r>
              <a:rPr lang="ru-RU" dirty="0" err="1"/>
              <a:t>Бегбедера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69501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ФИНАЛ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800" dirty="0">
                <a:solidFill>
                  <a:prstClr val="black"/>
                </a:solidFill>
              </a:rPr>
              <a:t>Максим Горький, уточняя Шиллера, писал: "... в основе культуры — ОНА, в основе цивилизации — ОН". Назовите ЕЕ и ЕГО</a:t>
            </a:r>
            <a:r>
              <a:rPr lang="ru-RU" sz="28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ctr">
              <a:buNone/>
            </a:pPr>
            <a:endParaRPr lang="ru-RU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ru-RU" b="1" dirty="0"/>
              <a:t>Ответ: Любовь, голод.</a:t>
            </a:r>
          </a:p>
          <a:p>
            <a:pPr marL="0" indent="0">
              <a:buNone/>
            </a:pPr>
            <a:r>
              <a:rPr lang="ru-RU" dirty="0"/>
              <a:t>Комментарий: "Любовь и голод правят миром", — сказал Шиллер. В основе культуры — любовь, в основе цивилизации — голод.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5159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ФИНАЛ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400" dirty="0">
                <a:solidFill>
                  <a:prstClr val="black"/>
                </a:solidFill>
              </a:rPr>
              <a:t>В начале марта 2017 года Интернет облетела новость о заявлении Натальи </a:t>
            </a:r>
            <a:r>
              <a:rPr lang="ru-RU" sz="2400" dirty="0" err="1">
                <a:solidFill>
                  <a:prstClr val="black"/>
                </a:solidFill>
              </a:rPr>
              <a:t>Поклонской</a:t>
            </a:r>
            <a:r>
              <a:rPr lang="ru-RU" sz="2400" dirty="0">
                <a:solidFill>
                  <a:prstClr val="black"/>
                </a:solidFill>
              </a:rPr>
              <a:t> о том, что сооруженный по ее инициативе бюст Николая II якобы </a:t>
            </a:r>
            <a:r>
              <a:rPr lang="ru-RU" sz="2400" dirty="0" err="1">
                <a:solidFill>
                  <a:prstClr val="black"/>
                </a:solidFill>
              </a:rPr>
              <a:t>замироточил</a:t>
            </a:r>
            <a:r>
              <a:rPr lang="ru-RU" sz="2400" dirty="0">
                <a:solidFill>
                  <a:prstClr val="black"/>
                </a:solidFill>
              </a:rPr>
              <a:t>. Один из пользователей Живого Журнала предположил, что этому чуду поспособствовали ОНИ. Назовите произведение 1984 года, в названии которого ОНИ упоминаются.</a:t>
            </a:r>
          </a:p>
          <a:p>
            <a:pPr marL="0" indent="0">
              <a:buNone/>
            </a:pPr>
            <a:r>
              <a:rPr lang="ru-RU" b="1" dirty="0"/>
              <a:t>Ответ: "Любовь и голуби".</a:t>
            </a:r>
          </a:p>
          <a:p>
            <a:pPr marL="0" indent="0">
              <a:buNone/>
            </a:pPr>
            <a:r>
              <a:rPr lang="ru-RU" dirty="0"/>
              <a:t>Комментарий: Пользователь предположил, что это голуби "</a:t>
            </a:r>
            <a:r>
              <a:rPr lang="ru-RU" dirty="0" err="1"/>
              <a:t>намироточили</a:t>
            </a:r>
            <a:r>
              <a:rPr lang="ru-RU" dirty="0"/>
              <a:t>". В 1984 году на экраны вышел фильм Владимира Меньшова "Любовь и голуби". "Облетела новость" — подсказка.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8494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9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Какое государство Европы официально именуется Великим Герцогством?</a:t>
            </a:r>
          </a:p>
          <a:p>
            <a:endParaRPr lang="ru-RU" dirty="0"/>
          </a:p>
          <a:p>
            <a:r>
              <a:rPr lang="ru-RU" dirty="0" smtClean="0"/>
              <a:t>А) Люксембург</a:t>
            </a:r>
          </a:p>
          <a:p>
            <a:r>
              <a:rPr lang="ru-RU" dirty="0" smtClean="0"/>
              <a:t>Б) Лихтенштейн</a:t>
            </a:r>
          </a:p>
          <a:p>
            <a:r>
              <a:rPr lang="ru-RU" dirty="0" smtClean="0"/>
              <a:t>В) Сан-Марино</a:t>
            </a:r>
          </a:p>
          <a:p>
            <a:r>
              <a:rPr lang="ru-RU" dirty="0" smtClean="0"/>
              <a:t>Г) Монако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61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Кто из этих великих ученых родился раньше остальных?</a:t>
            </a:r>
          </a:p>
          <a:p>
            <a:endParaRPr lang="ru-RU" dirty="0"/>
          </a:p>
          <a:p>
            <a:r>
              <a:rPr lang="ru-RU" dirty="0" smtClean="0"/>
              <a:t>А) Лейбниц</a:t>
            </a:r>
          </a:p>
          <a:p>
            <a:r>
              <a:rPr lang="ru-RU" dirty="0" smtClean="0"/>
              <a:t>Б) Декарт</a:t>
            </a:r>
          </a:p>
          <a:p>
            <a:r>
              <a:rPr lang="ru-RU" dirty="0" smtClean="0"/>
              <a:t>В) Ньютон</a:t>
            </a:r>
          </a:p>
          <a:p>
            <a:r>
              <a:rPr lang="ru-RU" dirty="0" smtClean="0"/>
              <a:t>Г) Левенгук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89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РАЗМИНКА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Химический элемент, неметалл. Химики называют его «Царь разрушения».</a:t>
            </a:r>
          </a:p>
          <a:p>
            <a:endParaRPr lang="ru-RU" dirty="0"/>
          </a:p>
          <a:p>
            <a:r>
              <a:rPr lang="ru-RU" dirty="0"/>
              <a:t>А) Хлор</a:t>
            </a:r>
          </a:p>
          <a:p>
            <a:r>
              <a:rPr lang="ru-RU" b="1" dirty="0"/>
              <a:t>Б) Фтор</a:t>
            </a:r>
          </a:p>
          <a:p>
            <a:r>
              <a:rPr lang="ru-RU" dirty="0"/>
              <a:t>В) Кислород</a:t>
            </a:r>
          </a:p>
          <a:p>
            <a:r>
              <a:rPr lang="ru-RU" dirty="0"/>
              <a:t>Г) Азот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737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2060</Words>
  <Application>Microsoft Office PowerPoint</Application>
  <PresentationFormat>Экран (4:3)</PresentationFormat>
  <Paragraphs>342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7" baseType="lpstr">
      <vt:lpstr>Arial</vt:lpstr>
      <vt:lpstr>Calibri</vt:lpstr>
      <vt:lpstr>Calibri Light</vt:lpstr>
      <vt:lpstr>Тема Office</vt:lpstr>
      <vt:lpstr>ИГРОВОЙ ЧЕМИПОНАТ </vt:lpstr>
      <vt:lpstr>Правила игры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СТАНДАРТ</vt:lpstr>
      <vt:lpstr>СТАНДАРТ</vt:lpstr>
      <vt:lpstr>СТАНДАРТ</vt:lpstr>
      <vt:lpstr>СТАНДАРТ</vt:lpstr>
      <vt:lpstr>СТАНДАРТ</vt:lpstr>
      <vt:lpstr>СТАНДАРТ</vt:lpstr>
      <vt:lpstr>СТАНДАРТ</vt:lpstr>
      <vt:lpstr>СТАНДАРТ</vt:lpstr>
      <vt:lpstr>СТАНДАРТ</vt:lpstr>
      <vt:lpstr>СТАНДАРТ</vt:lpstr>
      <vt:lpstr>СТАНДАРТ</vt:lpstr>
      <vt:lpstr>СТАНДАРТ</vt:lpstr>
      <vt:lpstr>СТАВКА</vt:lpstr>
      <vt:lpstr>СТАВКА</vt:lpstr>
      <vt:lpstr>СТАВКА</vt:lpstr>
      <vt:lpstr>СТАВКА</vt:lpstr>
      <vt:lpstr>СТАВКА</vt:lpstr>
      <vt:lpstr>СТАВКА</vt:lpstr>
      <vt:lpstr>СТАВКА</vt:lpstr>
      <vt:lpstr>СТАВКА</vt:lpstr>
      <vt:lpstr>СТАВКА</vt:lpstr>
      <vt:lpstr>СТАВКА</vt:lpstr>
      <vt:lpstr>СТАВКА</vt:lpstr>
      <vt:lpstr>СТАВКА</vt:lpstr>
      <vt:lpstr>ТЕМА: КИНО</vt:lpstr>
      <vt:lpstr>ТЕМА: КИНО</vt:lpstr>
      <vt:lpstr>ТЕМА: КИНО</vt:lpstr>
      <vt:lpstr>ТЕМА: КИНО</vt:lpstr>
      <vt:lpstr>ТЕМА: КИНО</vt:lpstr>
      <vt:lpstr>ТЕМА: КИНО</vt:lpstr>
      <vt:lpstr>ТЕМА: КИНО</vt:lpstr>
      <vt:lpstr>ТЕМА: КИНО</vt:lpstr>
      <vt:lpstr>ТЕМА: КИНО</vt:lpstr>
      <vt:lpstr>ТЕМА: КИНО</vt:lpstr>
      <vt:lpstr>ТЕМА: КИНО</vt:lpstr>
      <vt:lpstr>ТЕМА: КИНО</vt:lpstr>
      <vt:lpstr>ВЫСШИЙ БАЛЛ</vt:lpstr>
      <vt:lpstr>ВЫСШИЙ БАЛЛ</vt:lpstr>
      <vt:lpstr>ВЫСШИЙ БАЛЛ</vt:lpstr>
      <vt:lpstr>ВЫСШИЙ БАЛЛ</vt:lpstr>
      <vt:lpstr>ВЫСШИЙ БАЛЛ</vt:lpstr>
      <vt:lpstr>ВЫСШИЙ БАЛЛ</vt:lpstr>
      <vt:lpstr>ФИНАЛ</vt:lpstr>
      <vt:lpstr>ФИНАЛ</vt:lpstr>
      <vt:lpstr>ФИНАЛ</vt:lpstr>
      <vt:lpstr>ФИНАЛ</vt:lpstr>
      <vt:lpstr>ФИНАЛ</vt:lpstr>
      <vt:lpstr>ФИНАЛ</vt:lpstr>
      <vt:lpstr>РЕЗУЛЬТАТЫ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Жанат Сергеевич Абдыкеров</cp:lastModifiedBy>
  <cp:revision>12</cp:revision>
  <dcterms:created xsi:type="dcterms:W3CDTF">2014-11-21T11:00:06Z</dcterms:created>
  <dcterms:modified xsi:type="dcterms:W3CDTF">2020-02-14T05:02:57Z</dcterms:modified>
</cp:coreProperties>
</file>