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4" r:id="rId4"/>
    <p:sldId id="260" r:id="rId5"/>
    <p:sldId id="261" r:id="rId6"/>
    <p:sldId id="262" r:id="rId7"/>
    <p:sldId id="266" r:id="rId8"/>
    <p:sldId id="265" r:id="rId9"/>
    <p:sldId id="263" r:id="rId10"/>
    <p:sldId id="267" r:id="rId11"/>
    <p:sldId id="268" r:id="rId12"/>
    <p:sldId id="271" r:id="rId13"/>
    <p:sldId id="269" r:id="rId14"/>
    <p:sldId id="272" r:id="rId15"/>
    <p:sldId id="273" r:id="rId16"/>
    <p:sldId id="276" r:id="rId17"/>
    <p:sldId id="274" r:id="rId18"/>
    <p:sldId id="275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E54CC-7E33-4CE8-A39E-301853520F32}" type="datetimeFigureOut">
              <a:rPr lang="ru-RU"/>
              <a:pPr>
                <a:defRPr/>
              </a:pPr>
              <a:t>27.11.2019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2C1DD-DF44-4C55-81DC-23FACBAA3C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7829D4-5D65-40F7-A226-15DB79D1D59B}" type="datetimeFigureOut">
              <a:rPr lang="ru-RU" smtClean="0"/>
              <a:pPr/>
              <a:t>27.11.2019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77D65435-7B3A-44E5-A59C-AF5B3506D3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50"/>
            <a:ext cx="7772400" cy="1071570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</a:rPr>
              <a:t>«Лыжный переход как </a:t>
            </a:r>
            <a:r>
              <a:rPr lang="ru-RU" sz="3600" b="1" dirty="0" smtClean="0">
                <a:solidFill>
                  <a:schemeClr val="tx1"/>
                </a:solidFill>
              </a:rPr>
              <a:t>новая форма </a:t>
            </a:r>
            <a:r>
              <a:rPr lang="ru-RU" sz="3600" b="1" dirty="0" err="1" smtClean="0">
                <a:solidFill>
                  <a:schemeClr val="tx1"/>
                </a:solidFill>
              </a:rPr>
              <a:t>здоровьесберегающей</a:t>
            </a:r>
            <a:r>
              <a:rPr lang="ru-RU" sz="3600" b="1" smtClean="0">
                <a:solidFill>
                  <a:schemeClr val="tx1"/>
                </a:solidFill>
              </a:rPr>
              <a:t> технологии»</a:t>
            </a:r>
            <a:endParaRPr lang="ru-RU" sz="3600" b="1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548681"/>
            <a:ext cx="8568952" cy="648072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tx1"/>
                </a:solidFill>
              </a:rPr>
              <a:t>Муниципальное бюджетное общеобразовательное учреждение</a:t>
            </a:r>
          </a:p>
          <a:p>
            <a:r>
              <a:rPr lang="ru-RU" sz="1600" b="1" dirty="0" smtClean="0">
                <a:solidFill>
                  <a:schemeClr val="tx1"/>
                </a:solidFill>
              </a:rPr>
              <a:t>«</a:t>
            </a:r>
            <a:r>
              <a:rPr lang="ru-RU" sz="1600" b="1" dirty="0" err="1" smtClean="0">
                <a:solidFill>
                  <a:schemeClr val="tx1"/>
                </a:solidFill>
              </a:rPr>
              <a:t>Бакчарская</a:t>
            </a:r>
            <a:r>
              <a:rPr lang="ru-RU" sz="1600" b="1" dirty="0" smtClean="0">
                <a:solidFill>
                  <a:schemeClr val="tx1"/>
                </a:solidFill>
              </a:rPr>
              <a:t> средняя  общеобразовательная школа»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14942" y="3714752"/>
            <a:ext cx="3714776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МБОУ 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Бакчарская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средняя общеобразовательная школа»</a:t>
            </a:r>
          </a:p>
          <a:p>
            <a:pPr>
              <a:defRPr/>
            </a:pPr>
            <a:endParaRPr lang="ru-RU" sz="1900" b="1" dirty="0" smtClean="0"/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Адрес: 636200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с.Бакчар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ул.Ленина, 44                                      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тел. (838-249)21-271,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факс (838-249)21-271</a:t>
            </a:r>
          </a:p>
          <a:p>
            <a:pPr algn="ctr">
              <a:defRPr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е-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bsh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2@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dirty="0"/>
          </a:p>
        </p:txBody>
      </p:sp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87" b="7643"/>
          <a:stretch>
            <a:fillRect/>
          </a:stretch>
        </p:blipFill>
        <p:spPr bwMode="auto">
          <a:xfrm>
            <a:off x="214282" y="3002900"/>
            <a:ext cx="5072098" cy="36646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725318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I:\фото\туризм\Лыжные переходы\03 17 - 03 20 Бакчар лыжный переход Моё село-мой край родной\18 03\DSC_0091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11213" b="-3006"/>
          <a:stretch>
            <a:fillRect/>
          </a:stretch>
        </p:blipFill>
        <p:spPr bwMode="auto">
          <a:xfrm>
            <a:off x="357158" y="214290"/>
            <a:ext cx="4214842" cy="3282398"/>
          </a:xfrm>
          <a:prstGeom prst="rect">
            <a:avLst/>
          </a:prstGeom>
          <a:noFill/>
        </p:spPr>
      </p:pic>
      <p:pic>
        <p:nvPicPr>
          <p:cNvPr id="2051" name="Picture 3" descr="I:\фото\туризм\Лыжные переходы\03 17 - 03 20 Бакчар лыжный переход Моё село-мой край родной\18 03\DSC_0157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158129" y="842607"/>
            <a:ext cx="3822700" cy="2566067"/>
          </a:xfrm>
          <a:prstGeom prst="rect">
            <a:avLst/>
          </a:prstGeom>
          <a:noFill/>
        </p:spPr>
      </p:pic>
      <p:pic>
        <p:nvPicPr>
          <p:cNvPr id="9" name="Picture 5" descr="I:\фото\туризм\Лыжные переходы\03 17 - 03 20 Бакчар лыжный переход Моё село-мой край родной\18 03\DSC04730.JPG"/>
          <p:cNvPicPr>
            <a:picLocks noChangeAspect="1" noChangeArrowheads="1"/>
          </p:cNvPicPr>
          <p:nvPr/>
        </p:nvPicPr>
        <p:blipFill>
          <a:blip r:embed="rId4" cstate="print"/>
          <a:srcRect l="8306" t="-460" r="14107" b="5100"/>
          <a:stretch>
            <a:fillRect/>
          </a:stretch>
        </p:blipFill>
        <p:spPr bwMode="auto">
          <a:xfrm>
            <a:off x="4857752" y="3786190"/>
            <a:ext cx="3635400" cy="2974419"/>
          </a:xfrm>
          <a:prstGeom prst="rect">
            <a:avLst/>
          </a:prstGeom>
          <a:noFill/>
        </p:spPr>
      </p:pic>
      <p:pic>
        <p:nvPicPr>
          <p:cNvPr id="10" name="Picture 2" descr="I:\фото\туризм\Лыжные переходы\03 17 - 03 20 Бакчар лыжный переход Моё село-мой край родной\18 03\P10004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3357562"/>
            <a:ext cx="4191029" cy="3143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I:\фото\туризм\Лыжные переходы\мчс 25 аитпреход Открытие Сибири 12.12 2015г\МЧС 25летие\МЧС (38).JPG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 l="21553" b="1318"/>
          <a:stretch>
            <a:fillRect/>
          </a:stretch>
        </p:blipFill>
        <p:spPr bwMode="auto">
          <a:xfrm>
            <a:off x="142844" y="3571876"/>
            <a:ext cx="3214710" cy="2695940"/>
          </a:xfrm>
          <a:prstGeom prst="rect">
            <a:avLst/>
          </a:prstGeom>
          <a:noFill/>
        </p:spPr>
      </p:pic>
      <p:pic>
        <p:nvPicPr>
          <p:cNvPr id="3076" name="Picture 4" descr="I:\фото\туризм\Лыжные переходы\мчс 25 аитпреход Открытие Сибири 12.12 2015г\фото переход\DSC06644.JPG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4672" y="142853"/>
            <a:ext cx="4381531" cy="3286148"/>
          </a:xfrm>
          <a:prstGeom prst="rect">
            <a:avLst/>
          </a:prstGeom>
          <a:noFill/>
        </p:spPr>
      </p:pic>
      <p:pic>
        <p:nvPicPr>
          <p:cNvPr id="14" name="Picture 6" descr="I:\фото\туризм\Лыжные переходы\мчс 25 аитпреход Открытие Сибири 12.12 2015г\P10101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857628"/>
            <a:ext cx="3024208" cy="2268156"/>
          </a:xfrm>
          <a:prstGeom prst="rect">
            <a:avLst/>
          </a:prstGeom>
          <a:noFill/>
        </p:spPr>
      </p:pic>
      <p:pic>
        <p:nvPicPr>
          <p:cNvPr id="15" name="Picture 2" descr="I:\фото\туризм\Лыжные переходы\Переход  Границе 100 лет\20180322_1830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337051" y="4021403"/>
            <a:ext cx="3024713" cy="2268535"/>
          </a:xfrm>
          <a:prstGeom prst="rect">
            <a:avLst/>
          </a:prstGeom>
          <a:noFill/>
        </p:spPr>
      </p:pic>
      <p:pic>
        <p:nvPicPr>
          <p:cNvPr id="17" name="Picture 7" descr="I:\фото\туризм\Лыжные переходы\Переход  Границе 100 лет\20180322_190535.jpg"/>
          <p:cNvPicPr>
            <a:picLocks noChangeAspect="1" noChangeArrowheads="1"/>
          </p:cNvPicPr>
          <p:nvPr/>
        </p:nvPicPr>
        <p:blipFill>
          <a:blip r:embed="rId6" cstate="print"/>
          <a:srcRect l="7945" t="2649" r="677" b="-648"/>
          <a:stretch>
            <a:fillRect/>
          </a:stretch>
        </p:blipFill>
        <p:spPr bwMode="auto">
          <a:xfrm>
            <a:off x="142844" y="142852"/>
            <a:ext cx="4000528" cy="3217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Научно-исследовательская конференция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 «Моё село - мой край родной»</a:t>
            </a:r>
          </a:p>
        </p:txBody>
      </p:sp>
      <p:pic>
        <p:nvPicPr>
          <p:cNvPr id="14339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341438"/>
            <a:ext cx="3887787" cy="2592387"/>
          </a:xfrm>
        </p:spPr>
      </p:pic>
      <p:pic>
        <p:nvPicPr>
          <p:cNvPr id="14340" name="Объект 9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72000" y="1341438"/>
            <a:ext cx="4103688" cy="2735262"/>
          </a:xfrm>
        </p:spPr>
      </p:pic>
      <p:pic>
        <p:nvPicPr>
          <p:cNvPr id="14341" name="Объект 12"/>
          <p:cNvPicPr>
            <a:picLocks noGrp="1" noChangeAspect="1"/>
          </p:cNvPicPr>
          <p:nvPr>
            <p:ph sz="half" idx="3"/>
          </p:nvPr>
        </p:nvPicPr>
        <p:blipFill>
          <a:blip r:embed="rId4"/>
          <a:srcRect l="26778" t="24551" r="13873"/>
          <a:stretch>
            <a:fillRect/>
          </a:stretch>
        </p:blipFill>
        <p:spPr>
          <a:xfrm>
            <a:off x="107950" y="4005263"/>
            <a:ext cx="3311525" cy="2806700"/>
          </a:xfrm>
        </p:spPr>
      </p:pic>
      <p:pic>
        <p:nvPicPr>
          <p:cNvPr id="1434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4005263"/>
            <a:ext cx="3038475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43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82938" y="4108450"/>
            <a:ext cx="28098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57752" y="214290"/>
            <a:ext cx="4098092" cy="3072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57752" y="3428999"/>
            <a:ext cx="4144961" cy="3108721"/>
          </a:xfrm>
          <a:prstGeom prst="rect">
            <a:avLst/>
          </a:prstGeom>
        </p:spPr>
      </p:pic>
      <p:pic>
        <p:nvPicPr>
          <p:cNvPr id="13" name="Picture 3" descr="F:\наш проект\фото\P1000562.JPG"/>
          <p:cNvPicPr>
            <a:picLocks noChangeAspect="1" noChangeArrowheads="1"/>
          </p:cNvPicPr>
          <p:nvPr/>
        </p:nvPicPr>
        <p:blipFill>
          <a:blip r:embed="rId4"/>
          <a:srcRect l="10235" t="6823" r="20678" b="4472"/>
          <a:stretch>
            <a:fillRect/>
          </a:stretch>
        </p:blipFill>
        <p:spPr bwMode="auto">
          <a:xfrm>
            <a:off x="500034" y="3357562"/>
            <a:ext cx="3500462" cy="3371524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Текст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5" descr="C:\Documents and Settings\Учитель.SPORT1\Рабочий стол\рабочий стол 1\Агитпереход2\фото агитпереход 20 - 22 марта 2015г\P1000416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 cstate="print"/>
          <a:srcRect t="9515" r="8192"/>
          <a:stretch>
            <a:fillRect/>
          </a:stretch>
        </p:blipFill>
        <p:spPr>
          <a:xfrm>
            <a:off x="285751" y="357189"/>
            <a:ext cx="3863620" cy="2857498"/>
          </a:xfrm>
          <a:ln w="127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38328"/>
            <a:ext cx="8929718" cy="66178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/>
                </a:solidFill>
              </a:rPr>
              <a:t>Встреча с ветераном ВОВ </a:t>
            </a:r>
            <a:r>
              <a:rPr lang="ru-RU" sz="2800" dirty="0" err="1" smtClean="0">
                <a:solidFill>
                  <a:schemeClr val="tx1"/>
                </a:solidFill>
              </a:rPr>
              <a:t>Прибыловым</a:t>
            </a:r>
            <a:r>
              <a:rPr lang="ru-RU" sz="2800" dirty="0" smtClean="0">
                <a:solidFill>
                  <a:schemeClr val="tx1"/>
                </a:solidFill>
              </a:rPr>
              <a:t> А.Н</a:t>
            </a:r>
            <a:r>
              <a:rPr lang="ru-RU" sz="3100" dirty="0" smtClean="0">
                <a:solidFill>
                  <a:schemeClr val="tx1"/>
                </a:solidFill>
              </a:rPr>
              <a:t>.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7" descr="C:\Documents and Settings\Учитель.SPORT1\Рабочий стол\рабочий стол 1\Агитпереход2\фото агитпереход 20 - 22 марта 2015г\IMG_563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4543" t="10236" r="5733" b="1060"/>
          <a:stretch>
            <a:fillRect/>
          </a:stretch>
        </p:blipFill>
        <p:spPr>
          <a:xfrm>
            <a:off x="571472" y="1000108"/>
            <a:ext cx="8143932" cy="5362447"/>
          </a:xfrm>
          <a:ln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D:\фото\туризм\Лыжные переходы\Бакчар 20 и 22 марта 2015г лыжная экспедиция Победители\С телефона\P10005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>
          <a:xfrm>
            <a:off x="642910" y="500042"/>
            <a:ext cx="7999694" cy="6000792"/>
          </a:xfr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:\фото\туризм\Лыжные переходы\03 17 - 03 20 Бакчар лыжный переход Моё село-мой край родной\IMG_083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l="3741" t="25282" r="8353" b="1680"/>
          <a:stretch>
            <a:fillRect/>
          </a:stretch>
        </p:blipFill>
        <p:spPr bwMode="auto">
          <a:xfrm>
            <a:off x="357158" y="1357298"/>
            <a:ext cx="8523287" cy="47148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Documents and Settings\Учитель.SPORT1\Рабочий стол\Старые_документ\Фото.Спорт\Бакчар 20 и 22 марта лыжная экспедиция\лыжный переход в бакчаре\P10005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 bwMode="auto">
          <a:xfrm>
            <a:off x="214282" y="285728"/>
            <a:ext cx="3617532" cy="27146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 descr="I:\фото\туризм\Лыжные переходы\Переход  Границе 100 лет\20180324_1207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6248" y="142852"/>
            <a:ext cx="4667787" cy="3500841"/>
          </a:xfrm>
          <a:prstGeom prst="rect">
            <a:avLst/>
          </a:prstGeom>
          <a:noFill/>
        </p:spPr>
      </p:pic>
      <p:pic>
        <p:nvPicPr>
          <p:cNvPr id="12" name="Picture 3" descr="I:\фото\туризм\Лыжные переходы\Переход  Границе 100 лет\20180324_154912.jpg"/>
          <p:cNvPicPr>
            <a:picLocks noChangeAspect="1" noChangeArrowheads="1"/>
          </p:cNvPicPr>
          <p:nvPr/>
        </p:nvPicPr>
        <p:blipFill>
          <a:blip r:embed="rId4" cstate="print"/>
          <a:srcRect l="6541" t="2914" r="21946"/>
          <a:stretch>
            <a:fillRect/>
          </a:stretch>
        </p:blipFill>
        <p:spPr bwMode="auto">
          <a:xfrm rot="5400000">
            <a:off x="457327" y="3185953"/>
            <a:ext cx="3157245" cy="3214710"/>
          </a:xfrm>
          <a:prstGeom prst="rect">
            <a:avLst/>
          </a:prstGeom>
          <a:noFill/>
        </p:spPr>
      </p:pic>
      <p:pic>
        <p:nvPicPr>
          <p:cNvPr id="15" name="Picture 2" descr="I:\фото\туризм\Лыжные переходы\Лыжный переход Школьные годы чудесные 17-19марта 2017\Лыжный переход 18.03.2017\1 день\DSC_01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786189"/>
            <a:ext cx="4176715" cy="27959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Содержимое 11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l="28318" t="17949" r="9899" b="7692"/>
          <a:stretch>
            <a:fillRect/>
          </a:stretch>
        </p:blipFill>
        <p:spPr>
          <a:xfrm>
            <a:off x="1142976" y="785794"/>
            <a:ext cx="7094532" cy="57150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836712"/>
            <a:ext cx="4320480" cy="4968552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«Здоровье –это важнейший труд воспитателя. От жизнедеятельности, бодрости детей зависит их духовная жизнь, </a:t>
            </a:r>
            <a:r>
              <a:rPr lang="ru-RU" sz="3200" dirty="0" err="1" smtClean="0">
                <a:solidFill>
                  <a:schemeClr val="tx1"/>
                </a:solidFill>
                <a:latin typeface="Monotype Corsiva" pitchFamily="66" charset="0"/>
              </a:rPr>
              <a:t>мировозрение</a:t>
            </a:r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, умственное развитие, прочность знаний, вера в свои силы…»</a:t>
            </a:r>
            <a:b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</a:br>
            <a:r>
              <a:rPr lang="ru-RU" sz="2400" dirty="0" err="1" smtClean="0">
                <a:solidFill>
                  <a:schemeClr val="tx1"/>
                </a:solidFill>
                <a:latin typeface="Monotype Corsiva" pitchFamily="66" charset="0"/>
              </a:rPr>
              <a:t>В.А.Сухомлинский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32040" y="476672"/>
            <a:ext cx="3888432" cy="5184576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«Лыжи – вот моё лекарство,</a:t>
            </a:r>
          </a:p>
          <a:p>
            <a:r>
              <a:rPr lang="ru-RU" sz="3200" dirty="0" smtClean="0">
                <a:solidFill>
                  <a:schemeClr val="tx1"/>
                </a:solidFill>
                <a:latin typeface="Monotype Corsiva" pitchFamily="66" charset="0"/>
              </a:rPr>
              <a:t>сосны - вот мои доктора.»</a:t>
            </a:r>
          </a:p>
          <a:p>
            <a:r>
              <a:rPr lang="ru-RU" sz="2400" dirty="0" smtClean="0">
                <a:solidFill>
                  <a:schemeClr val="tx1"/>
                </a:solidFill>
                <a:latin typeface="Monotype Corsiva" pitchFamily="66" charset="0"/>
              </a:rPr>
              <a:t>П.Ф. Лесгафт</a:t>
            </a:r>
            <a:endParaRPr lang="ru-RU" sz="2400" dirty="0">
              <a:solidFill>
                <a:schemeClr val="tx1"/>
              </a:solidFill>
              <a:latin typeface="Monotype Corsiva" pitchFamily="66" charset="0"/>
            </a:endParaRPr>
          </a:p>
        </p:txBody>
      </p:sp>
      <p:pic>
        <p:nvPicPr>
          <p:cNvPr id="4" name="Picture 2" descr="I:\фото\туризм\Лыжные переходы\03 17 - 03 20 Бакчар лыжный переход Моё село-мой край родной\18 03\DSC04710.JPG"/>
          <p:cNvPicPr>
            <a:picLocks noChangeAspect="1" noChangeArrowheads="1"/>
          </p:cNvPicPr>
          <p:nvPr/>
        </p:nvPicPr>
        <p:blipFill>
          <a:blip r:embed="rId2" cstate="print"/>
          <a:srcRect l="15918" t="5390" r="5528"/>
          <a:stretch>
            <a:fillRect/>
          </a:stretch>
        </p:blipFill>
        <p:spPr bwMode="auto">
          <a:xfrm>
            <a:off x="5143504" y="3429000"/>
            <a:ext cx="3571900" cy="2863780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8441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20" y="338138"/>
            <a:ext cx="7943880" cy="661987"/>
          </a:xfrm>
        </p:spPr>
        <p:txBody>
          <a:bodyPr>
            <a:normAutofit/>
          </a:bodyPr>
          <a:lstStyle/>
          <a:p>
            <a:pPr algn="l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Идея и механизм реализации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Documents and Settings\Учитель.SPORT1\Рабочий стол\рабочий стол 1\Агитпереход2\фото агитпереход 20 - 22 марта 2015г\IMG_303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" r="4411" b="15210"/>
          <a:stretch>
            <a:fillRect/>
          </a:stretch>
        </p:blipFill>
        <p:spPr bwMode="auto">
          <a:xfrm>
            <a:off x="5781675" y="4286250"/>
            <a:ext cx="3362325" cy="211455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4282" y="857233"/>
            <a:ext cx="557216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 smtClean="0"/>
              <a:t>19-22 марта 2015 г. – лыжный переход «Победители», посвящённый  70-летию Победы.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25.12.2015 г. - лыжного пробега «Открытие Сибири», посвященного 25-летию образования МЧС России.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b="1" dirty="0" smtClean="0"/>
              <a:t> </a:t>
            </a:r>
            <a:r>
              <a:rPr lang="ru-RU" sz="1600" dirty="0" smtClean="0"/>
              <a:t>17 - 20 марта 2016 г.- «Моё село – мой край родной», посвященный 80-ЛЕТИЮ </a:t>
            </a:r>
            <a:r>
              <a:rPr lang="ru-RU" sz="1600" dirty="0" err="1" smtClean="0"/>
              <a:t>Бакчарского</a:t>
            </a:r>
            <a:r>
              <a:rPr lang="ru-RU" sz="1600" dirty="0" smtClean="0"/>
              <a:t> района.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17 - 19 марта 2017 г. - «Школьные годы чудесные», посвящённый 80-летию </a:t>
            </a:r>
            <a:r>
              <a:rPr lang="ru-RU" sz="1600" dirty="0" err="1" smtClean="0"/>
              <a:t>Бакчарской</a:t>
            </a:r>
            <a:r>
              <a:rPr lang="ru-RU" sz="1600" dirty="0" smtClean="0"/>
              <a:t> средней школы.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21- 25 марта 2018 г.«Границе России 100 лет», посвящённый 100-летию пограничных войск России.</a:t>
            </a:r>
          </a:p>
          <a:p>
            <a:pPr>
              <a:buFont typeface="Arial" pitchFamily="34" charset="0"/>
              <a:buChar char="•"/>
            </a:pPr>
            <a:endParaRPr lang="ru-RU" sz="1600" dirty="0" smtClean="0"/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 21 -24 марта 2019 г. - «Во имя жизни»», </a:t>
            </a:r>
          </a:p>
          <a:p>
            <a:r>
              <a:rPr lang="ru-RU" sz="1600" dirty="0" smtClean="0"/>
              <a:t>посвящённого 200 - </a:t>
            </a:r>
            <a:r>
              <a:rPr lang="ru-RU" sz="1600" dirty="0" err="1" smtClean="0"/>
              <a:t>летию</a:t>
            </a:r>
            <a:r>
              <a:rPr lang="ru-RU" sz="1600" dirty="0" smtClean="0"/>
              <a:t> Пожарной охраны Томской области, 100 -</a:t>
            </a:r>
            <a:r>
              <a:rPr lang="ru-RU" sz="1600" dirty="0" err="1" smtClean="0"/>
              <a:t>летию</a:t>
            </a:r>
            <a:r>
              <a:rPr lang="ru-RU" sz="1600" dirty="0" smtClean="0"/>
              <a:t> со дня рождения легендарного конструктора оружейника М.Т. Калашникова, 30 -</a:t>
            </a:r>
            <a:r>
              <a:rPr lang="ru-RU" sz="1600" dirty="0" err="1" smtClean="0"/>
              <a:t>летию</a:t>
            </a:r>
            <a:r>
              <a:rPr lang="ru-RU" sz="1600" dirty="0" smtClean="0"/>
              <a:t> вывода ограниченного контингента советских войск из Афганистана.</a:t>
            </a:r>
          </a:p>
          <a:p>
            <a:pPr>
              <a:buFont typeface="Arial" pitchFamily="34" charset="0"/>
              <a:buChar char="•"/>
            </a:pPr>
            <a:endParaRPr lang="ru-RU" dirty="0" smtClean="0"/>
          </a:p>
          <a:p>
            <a:pPr>
              <a:buFont typeface="Arial" pitchFamily="34" charset="0"/>
              <a:buChar char="•"/>
            </a:pPr>
            <a:endParaRPr lang="ru-RU" dirty="0" smtClean="0"/>
          </a:p>
        </p:txBody>
      </p:sp>
      <p:pic>
        <p:nvPicPr>
          <p:cNvPr id="9" name="Содержимое 5" descr="агитпереход 1 день (42).JPG"/>
          <p:cNvPicPr>
            <a:picLocks noChangeAspect="1"/>
          </p:cNvPicPr>
          <p:nvPr/>
        </p:nvPicPr>
        <p:blipFill>
          <a:blip r:embed="rId3"/>
          <a:srcRect l="21629" t="25720" r="25916" b="5193"/>
          <a:stretch>
            <a:fillRect/>
          </a:stretch>
        </p:blipFill>
        <p:spPr bwMode="auto">
          <a:xfrm>
            <a:off x="5500694" y="428604"/>
            <a:ext cx="3335337" cy="2928937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85843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D:\фото\туризм\Лыжные переходы\Бакчар 20 и 22 марта 2015г районный лыжный переход Победители\IMG_4940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97" b="3277"/>
          <a:stretch/>
        </p:blipFill>
        <p:spPr bwMode="auto">
          <a:xfrm>
            <a:off x="179512" y="188640"/>
            <a:ext cx="5040560" cy="389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фото\туризм\Лыжные переходы\Переход  Границе 100 лет\Лыжный переход 22.03.2018\2 День\DSC_00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0" t="9759"/>
          <a:stretch/>
        </p:blipFill>
        <p:spPr bwMode="auto">
          <a:xfrm>
            <a:off x="539552" y="4072660"/>
            <a:ext cx="3188711" cy="2688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Содержимое 10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Picture 2" descr="I:\фото\туризм\Лыжные переходы\03 17 - 03 20 Бакчар лыжный переход Моё село-мой край родной\17 03\День 1-й\DSC04606.JPG"/>
          <p:cNvPicPr>
            <a:picLocks noChangeAspect="1" noChangeArrowheads="1"/>
          </p:cNvPicPr>
          <p:nvPr/>
        </p:nvPicPr>
        <p:blipFill>
          <a:blip r:embed="rId4" cstate="print"/>
          <a:srcRect l="6566" b="-917"/>
          <a:stretch>
            <a:fillRect/>
          </a:stretch>
        </p:blipFill>
        <p:spPr bwMode="auto">
          <a:xfrm>
            <a:off x="5286380" y="428604"/>
            <a:ext cx="3775555" cy="2714644"/>
          </a:xfrm>
          <a:prstGeom prst="rect">
            <a:avLst/>
          </a:prstGeom>
          <a:noFill/>
        </p:spPr>
      </p:pic>
      <p:pic>
        <p:nvPicPr>
          <p:cNvPr id="8" name="Picture 2" descr="I:\фото\туризм\Лыжные переходы\03 17 - 03 20 Бакчар лыжный переход Моё село-мой край родной\17 03\День 1-й\DSC045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2" y="3357562"/>
            <a:ext cx="4829147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5628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7378" y="620688"/>
            <a:ext cx="5299721" cy="3528392"/>
          </a:xfrm>
        </p:spPr>
      </p:pic>
      <p:pic>
        <p:nvPicPr>
          <p:cNvPr id="13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34" y="4000504"/>
            <a:ext cx="3968442" cy="2664296"/>
          </a:xfrm>
        </p:spPr>
      </p:pic>
      <p:pic>
        <p:nvPicPr>
          <p:cNvPr id="9" name="Picture 2" descr="I:\фото\туризм\Лыжные переходы\Лыжный переход Школьные годы чудесные 17-19марта 2017\Лыжный переход 18.03.2017\1 день\DSC_0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4000504"/>
            <a:ext cx="3819525" cy="2556872"/>
          </a:xfrm>
          <a:prstGeom prst="rect">
            <a:avLst/>
          </a:prstGeom>
          <a:noFill/>
        </p:spPr>
      </p:pic>
      <p:pic>
        <p:nvPicPr>
          <p:cNvPr id="10" name="Picture 2" descr="I:\фото\туризм\Лыжные переходы\Лыжный переход Школьные годы чудесные 17-19марта 2017\день 1\DSC0298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28144" b="2094"/>
          <a:stretch>
            <a:fillRect/>
          </a:stretch>
        </p:blipFill>
        <p:spPr bwMode="auto">
          <a:xfrm>
            <a:off x="5700362" y="428604"/>
            <a:ext cx="3307965" cy="3000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62948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Содержимое 3" descr="IMG_4933.JP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8" b="1881"/>
          <a:stretch/>
        </p:blipFill>
        <p:spPr bwMode="auto">
          <a:xfrm>
            <a:off x="323528" y="188640"/>
            <a:ext cx="4385720" cy="3108742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фото\туризм\Лыжные переходы\Лыжный переход Школьные годы чудесные 17-19марта 2017\день 1\DSC0298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1768" r="3016" b="15292"/>
          <a:stretch/>
        </p:blipFill>
        <p:spPr bwMode="auto">
          <a:xfrm>
            <a:off x="5572132" y="3000372"/>
            <a:ext cx="3352284" cy="3787382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2" descr="C:\Documents and Settings\Учитель.SPORT1\Рабочий стол\рабочий стол 1\Агитпереход2\фото агитпереход 20 - 22 марта 2015г\IMG_30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77" t="18044" r="12875" b="13722"/>
          <a:stretch>
            <a:fillRect/>
          </a:stretch>
        </p:blipFill>
        <p:spPr bwMode="auto">
          <a:xfrm>
            <a:off x="3571868" y="2143116"/>
            <a:ext cx="2989679" cy="221457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I:\фото\туризм\Лыжные переходы\Бакчар 20 и 22 марта 2015г районный лыжный переход Победители\С телефона Маши\SAM_009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4059" y="142852"/>
            <a:ext cx="2762269" cy="2071702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</p:pic>
      <p:pic>
        <p:nvPicPr>
          <p:cNvPr id="12" name="Picture 2" descr="I:\фото\туризм\Лыжные переходы\Бакчар 20 и 22 марта 2015г районный лыжный переход Победители\2015-03-20-13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4214818"/>
            <a:ext cx="4448986" cy="250033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C:\Documents and Settings\Учитель.SPORT1\Рабочий стол\Старые_документ\Фото.Спорт\Бакчар 20 и 22 марта лыжная экспедиция\С телефона\P100029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2714620"/>
            <a:ext cx="2095515" cy="157163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02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I:\фото\туризм\Лыжные переходы\03 17 - 03 20 Бакчар лыжный переход Моё село-мой край родной\IMG_076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2826" t="5397" r="9269" b="-908"/>
          <a:stretch>
            <a:fillRect/>
          </a:stretch>
        </p:blipFill>
        <p:spPr bwMode="auto">
          <a:xfrm>
            <a:off x="357158" y="357166"/>
            <a:ext cx="3929090" cy="2842320"/>
          </a:xfrm>
          <a:prstGeom prst="rect">
            <a:avLst/>
          </a:prstGeom>
          <a:noFill/>
        </p:spPr>
      </p:pic>
      <p:pic>
        <p:nvPicPr>
          <p:cNvPr id="1026" name="Picture 2" descr="I:\фото\туризм\Лыжные переходы\03 17 - 03 20 Бакчар лыжный переход Моё село-мой край родной\IMG_100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t="8427" r="13964"/>
          <a:stretch>
            <a:fillRect/>
          </a:stretch>
        </p:blipFill>
        <p:spPr bwMode="auto">
          <a:xfrm>
            <a:off x="4929190" y="357165"/>
            <a:ext cx="4000528" cy="2834985"/>
          </a:xfrm>
          <a:prstGeom prst="rect">
            <a:avLst/>
          </a:prstGeom>
          <a:noFill/>
        </p:spPr>
      </p:pic>
      <p:pic>
        <p:nvPicPr>
          <p:cNvPr id="12" name="Picture 2" descr="I:\фото\туризм\Лыжные переходы\03 17 - 03 20 Бакчар лыжный переход Моё село-мой край родной\IMG_1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4506431" cy="3000396"/>
          </a:xfrm>
          <a:prstGeom prst="rect">
            <a:avLst/>
          </a:prstGeom>
          <a:noFill/>
        </p:spPr>
      </p:pic>
      <p:pic>
        <p:nvPicPr>
          <p:cNvPr id="1027" name="Picture 3" descr="I:\фото\туризм\Лыжные переходы\Бакчар 20 и 22 марта 2015г районный лыжный переход Победители\фото агитпереход 20 - 22 марта 2015г\IMG_571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 l="16819" t="2807" r="15905" b="-3852"/>
          <a:stretch>
            <a:fillRect/>
          </a:stretch>
        </p:blipFill>
        <p:spPr bwMode="auto">
          <a:xfrm>
            <a:off x="5572132" y="3286124"/>
            <a:ext cx="3357586" cy="33575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30067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I:\фото\туризм\Лыжные переходы\03 17 - 03 20 Бакчар лыжный переход Моё село-мой край родной\IMG_102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 t="11016" r="13009"/>
          <a:stretch>
            <a:fillRect/>
          </a:stretch>
        </p:blipFill>
        <p:spPr bwMode="auto">
          <a:xfrm>
            <a:off x="6835775" y="1785938"/>
            <a:ext cx="2308225" cy="1571625"/>
          </a:xfrm>
          <a:prstGeom prst="rect">
            <a:avLst/>
          </a:prstGeom>
          <a:noFill/>
        </p:spPr>
      </p:pic>
      <p:pic>
        <p:nvPicPr>
          <p:cNvPr id="9" name="Picture 5" descr="C:\Documents and Settings\Учитель.SPORT1\Рабочий стол\рабочий стол 1\Агитпереход2\фото агитпереход 20 - 22 марта 2015г\агитпереход 2 день 21.03 (34)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0" t="4398" r="11700" b="76"/>
          <a:stretch>
            <a:fillRect/>
          </a:stretch>
        </p:blipFill>
        <p:spPr bwMode="auto">
          <a:xfrm>
            <a:off x="571472" y="142852"/>
            <a:ext cx="3144838" cy="2552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Объект 12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67300" y="3857625"/>
            <a:ext cx="4076700" cy="2714625"/>
          </a:xfrm>
        </p:spPr>
      </p:pic>
      <p:pic>
        <p:nvPicPr>
          <p:cNvPr id="10" name="Picture 3" descr="C:\Documents and Settings\Учитель.SPORT1\Рабочий стол\рабочий стол 1\Агитпереход2\фото агитпереход 20 - 22 марта 2015г\агитпереход 2 день 21.03 (19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40" t="2692" r="9425" b="6898"/>
          <a:stretch>
            <a:fillRect/>
          </a:stretch>
        </p:blipFill>
        <p:spPr bwMode="auto">
          <a:xfrm>
            <a:off x="5148064" y="332655"/>
            <a:ext cx="3775571" cy="3335019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Documents and Settings\Учитель.SPORT1\Рабочий стол\рабочий стол 1\Агитпереход2\фото агитпереход 20 - 22 марта 2015г\агитпереход 2 день 21.03 (22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2214554"/>
            <a:ext cx="2921396" cy="194759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Documents and Settings\Учитель.SPORT1\Рабочий стол\Старые_документ\Фото.Спорт\Бакчар 20 и 22 марта лыжная экспедиция\лыжный переход в бакчаре\P1000373.JPG"/>
          <p:cNvPicPr>
            <a:picLocks noChangeAspect="1" noChangeArrowheads="1"/>
          </p:cNvPicPr>
          <p:nvPr/>
        </p:nvPicPr>
        <p:blipFill>
          <a:blip r:embed="rId7"/>
          <a:srcRect l="39353" t="8491" r="12031" b="43745"/>
          <a:stretch>
            <a:fillRect/>
          </a:stretch>
        </p:blipFill>
        <p:spPr bwMode="auto">
          <a:xfrm>
            <a:off x="214282" y="3786190"/>
            <a:ext cx="3714776" cy="2737928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54076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\туризм\Лыжные переходы\03 17 - 03 20 Бакчар лыжный переход Моё село-мой край родной\IMG_0906.JPG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3" t="4374" r="16115" b="-1290"/>
          <a:stretch/>
        </p:blipFill>
        <p:spPr bwMode="auto">
          <a:xfrm>
            <a:off x="755576" y="260648"/>
            <a:ext cx="7661443" cy="659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80036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234</TotalTime>
  <Words>144</Words>
  <Application>Microsoft Office PowerPoint</Application>
  <PresentationFormat>Экран (4:3)</PresentationFormat>
  <Paragraphs>26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Arial</vt:lpstr>
      <vt:lpstr>Candara</vt:lpstr>
      <vt:lpstr>Monotype Corsiva</vt:lpstr>
      <vt:lpstr>Symbol</vt:lpstr>
      <vt:lpstr>Times New Roman</vt:lpstr>
      <vt:lpstr>Волна</vt:lpstr>
      <vt:lpstr>«Лыжный переход как новая форма здоровьесберегающей технологии»</vt:lpstr>
      <vt:lpstr>«Здоровье –это важнейший труд воспитателя. От жизнедеятельности, бодрости детей зависит их духовная жизнь, мировозрение, умственное развитие, прочность знаний, вера в свои силы…» В.А.Сухомлинский</vt:lpstr>
      <vt:lpstr>Идея и механизм реализации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Научно-исследовательская конференция  «Моё село - мой край родной»</vt:lpstr>
      <vt:lpstr>Презентация PowerPoint</vt:lpstr>
      <vt:lpstr>Встреча с ветераном ВОВ Прибыловым А.Н.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Специалист</cp:lastModifiedBy>
  <cp:revision>30</cp:revision>
  <dcterms:created xsi:type="dcterms:W3CDTF">2019-11-12T13:14:11Z</dcterms:created>
  <dcterms:modified xsi:type="dcterms:W3CDTF">2019-11-27T04:59:42Z</dcterms:modified>
</cp:coreProperties>
</file>