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1" r:id="rId7"/>
    <p:sldId id="260" r:id="rId8"/>
    <p:sldId id="263" r:id="rId9"/>
    <p:sldId id="262" r:id="rId10"/>
    <p:sldId id="264" r:id="rId11"/>
    <p:sldId id="265" r:id="rId12"/>
    <p:sldId id="275" r:id="rId13"/>
    <p:sldId id="274" r:id="rId14"/>
    <p:sldId id="278" r:id="rId15"/>
    <p:sldId id="273" r:id="rId16"/>
    <p:sldId id="272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850" y="-10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F9BC2-2EED-405F-B4D9-1E1B8B4744BA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3848B-5A66-40B8-A6A6-B7EE79D488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1087;&#1072;&#1084;&#1103;&#1090;&#1082;&#1080;%20&#1072;&#1085;&#1090;&#1080;&#1089;&#1090;&#1088;&#1077;&#1089;&#1089;.doc" TargetMode="External"/><Relationship Id="rId3" Type="http://schemas.openxmlformats.org/officeDocument/2006/relationships/hyperlink" Target="&#1043;&#1077;&#1083;&#1086;&#1090;&#1086;&#1083;&#1086;&#1075;&#1080;&#1103;%20(&#1089;&#1084;&#1077;&#1093;&#1086;&#1090;&#1077;&#1088;&#1072;&#1087;&#1080;&#1103;).docx" TargetMode="External"/><Relationship Id="rId7" Type="http://schemas.openxmlformats.org/officeDocument/2006/relationships/hyperlink" Target="&#1084;&#1091;&#1079;&#1099;&#1082;&#1072;.doc" TargetMode="External"/><Relationship Id="rId2" Type="http://schemas.openxmlformats.org/officeDocument/2006/relationships/hyperlink" Target="http://portal.imc.tomsk.ru/files/gazeta/imc_06_0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6;&#1072;&#1076;&#1091;&#1075;&#1072;%20(&#1094;&#1074;&#1077;&#1090;&#1086;&#1090;&#1077;&#1088;&#1072;&#1087;&#1080;&#1103;).docx" TargetMode="External"/><Relationship Id="rId11" Type="http://schemas.openxmlformats.org/officeDocument/2006/relationships/hyperlink" Target="https://econet.ru/articles/107584-metodika-koleso-zhizni-posmotrite-na-svoyu-zhizn-so-storony" TargetMode="External"/><Relationship Id="rId5" Type="http://schemas.openxmlformats.org/officeDocument/2006/relationships/hyperlink" Target="&#1095;&#1072;&#1081;.doc" TargetMode="External"/><Relationship Id="rId10" Type="http://schemas.openxmlformats.org/officeDocument/2006/relationships/hyperlink" Target="https://nsportal.ru/shmyga-elena" TargetMode="External"/><Relationship Id="rId4" Type="http://schemas.openxmlformats.org/officeDocument/2006/relationships/hyperlink" Target="&#1072;&#1088;&#1086;&#1084;&#1072;%20&#1073;&#1072;&#1085;&#1082;&#1080;.doc" TargetMode="External"/><Relationship Id="rId9" Type="http://schemas.openxmlformats.org/officeDocument/2006/relationships/hyperlink" Target="&#1090;&#1077;&#1093;&#1085;&#1080;&#1082;&#1080;%20&#1080;%20&#1091;&#1087;&#1088;&#1072;&#1078;&#1085;&#1077;&#1085;&#1080;&#1103;.doc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891123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Опыт проведения психологических десантов МО психологов Ленинского района </a:t>
            </a: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г. Томска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929" y="3789041"/>
            <a:ext cx="4987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Иванова Анна Валерьевна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педагог-психолог МАОУ гимназия №56 г. Томска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Гуслова Ирина Владимировна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едагог-психолог МАОУ гимназия №56  г. Томска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1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06" y="190574"/>
            <a:ext cx="4357686" cy="6357982"/>
          </a:xfrm>
          <a:prstGeom prst="rect">
            <a:avLst/>
          </a:prstGeom>
        </p:spPr>
      </p:pic>
      <p:pic>
        <p:nvPicPr>
          <p:cNvPr id="6" name="Рисунок 5" descr="Изображение 1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74"/>
            <a:ext cx="4429156" cy="6429372"/>
          </a:xfrm>
          <a:prstGeom prst="rect">
            <a:avLst/>
          </a:prstGeom>
        </p:spPr>
      </p:pic>
      <p:pic>
        <p:nvPicPr>
          <p:cNvPr id="7" name="Рисунок 6" descr="Изображение 1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85888"/>
            <a:ext cx="4643470" cy="6608015"/>
          </a:xfrm>
          <a:prstGeom prst="rect">
            <a:avLst/>
          </a:prstGeom>
        </p:spPr>
      </p:pic>
      <p:pic>
        <p:nvPicPr>
          <p:cNvPr id="8" name="Рисунок 7" descr="Изображение 1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95390">
            <a:off x="665690" y="589966"/>
            <a:ext cx="3956629" cy="5630588"/>
          </a:xfrm>
          <a:prstGeom prst="rect">
            <a:avLst/>
          </a:prstGeom>
        </p:spPr>
      </p:pic>
      <p:pic>
        <p:nvPicPr>
          <p:cNvPr id="9" name="Рисунок 8" descr="Изображение 1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2638">
            <a:off x="4603300" y="512069"/>
            <a:ext cx="4015940" cy="5714992"/>
          </a:xfrm>
          <a:prstGeom prst="rect">
            <a:avLst/>
          </a:prstGeom>
        </p:spPr>
      </p:pic>
      <p:pic>
        <p:nvPicPr>
          <p:cNvPr id="10" name="Рисунок 9" descr="Изображение 12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999" y="646971"/>
            <a:ext cx="4166539" cy="5929306"/>
          </a:xfrm>
          <a:prstGeom prst="rect">
            <a:avLst/>
          </a:prstGeom>
        </p:spPr>
      </p:pic>
      <p:pic>
        <p:nvPicPr>
          <p:cNvPr id="4" name="Рисунок 3" descr="7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912" y="628888"/>
            <a:ext cx="4286280" cy="6099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942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0"/>
            <a:ext cx="4357686" cy="3571876"/>
          </a:xfrm>
          <a:prstGeom prst="rect">
            <a:avLst/>
          </a:prstGeom>
        </p:spPr>
      </p:pic>
      <p:pic>
        <p:nvPicPr>
          <p:cNvPr id="8" name="Рисунок 7" descr="DSC08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0438"/>
            <a:ext cx="4786314" cy="3357562"/>
          </a:xfrm>
          <a:prstGeom prst="rect">
            <a:avLst/>
          </a:prstGeom>
        </p:spPr>
      </p:pic>
      <p:pic>
        <p:nvPicPr>
          <p:cNvPr id="7" name="Рисунок 6" descr="DSCN4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1" y="3571876"/>
            <a:ext cx="4381499" cy="3286124"/>
          </a:xfrm>
          <a:prstGeom prst="rect">
            <a:avLst/>
          </a:prstGeom>
        </p:spPr>
      </p:pic>
      <p:pic>
        <p:nvPicPr>
          <p:cNvPr id="6" name="Рисунок 5" descr="DSC_94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4786315" cy="3500438"/>
          </a:xfrm>
          <a:prstGeom prst="rect">
            <a:avLst/>
          </a:prstGeom>
        </p:spPr>
      </p:pic>
      <p:pic>
        <p:nvPicPr>
          <p:cNvPr id="4" name="Рисунок 3" descr="DSC_94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941945"/>
            <a:ext cx="7500990" cy="4987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5" y="204349"/>
            <a:ext cx="8971104" cy="623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007" y="7424418"/>
            <a:ext cx="4306359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4" y="212485"/>
            <a:ext cx="9031932" cy="6237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5" y="201599"/>
            <a:ext cx="9035543" cy="6237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4" y="212147"/>
            <a:ext cx="9068506" cy="6225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4" y="212484"/>
            <a:ext cx="9041691" cy="62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6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260648"/>
            <a:ext cx="9144000" cy="60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5785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" y="296765"/>
            <a:ext cx="9144000" cy="6264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7" y="260648"/>
            <a:ext cx="9144000" cy="63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18457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64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5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71213_123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42966"/>
            <a:ext cx="9144000" cy="4786346"/>
          </a:xfrm>
          <a:prstGeom prst="rect">
            <a:avLst/>
          </a:prstGeom>
        </p:spPr>
      </p:pic>
      <p:pic>
        <p:nvPicPr>
          <p:cNvPr id="5" name="Рисунок 4" descr="20171213_135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86250"/>
            <a:ext cx="9144000" cy="5143500"/>
          </a:xfrm>
          <a:prstGeom prst="rect">
            <a:avLst/>
          </a:prstGeom>
        </p:spPr>
      </p:pic>
      <p:pic>
        <p:nvPicPr>
          <p:cNvPr id="6" name="Рисунок 5" descr="IMG_20171213_1743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571480"/>
            <a:ext cx="6858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9144000" cy="569755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Газета </a:t>
            </a:r>
            <a:r>
              <a:rPr lang="ru-RU" dirty="0" err="1" smtClean="0"/>
              <a:t>ВиЗОЖ</a:t>
            </a:r>
            <a:r>
              <a:rPr lang="ru-RU" dirty="0" smtClean="0"/>
              <a:t>  на сайте ИМЦ</a:t>
            </a:r>
          </a:p>
          <a:p>
            <a:pPr>
              <a:buNone/>
            </a:pPr>
            <a:r>
              <a:rPr lang="ru-RU" dirty="0" smtClean="0"/>
              <a:t>(</a:t>
            </a:r>
            <a:r>
              <a:rPr lang="en-US" dirty="0" smtClean="0">
                <a:hlinkClick r:id="rId2"/>
              </a:rPr>
              <a:t>http://portal.imc.tomsk.ru/files/gazeta/imc_06_01.pdf</a:t>
            </a:r>
            <a:r>
              <a:rPr lang="ru-RU" dirty="0" smtClean="0"/>
              <a:t>)</a:t>
            </a:r>
            <a:endParaRPr lang="ru-RU" dirty="0" smtClean="0">
              <a:hlinkClick r:id="rId3" action="ppaction://hlinkfile"/>
            </a:endParaRPr>
          </a:p>
          <a:p>
            <a:r>
              <a:rPr lang="ru-RU" dirty="0" err="1" smtClean="0">
                <a:hlinkClick r:id="rId3" action="ppaction://hlinkfile"/>
              </a:rPr>
              <a:t>Гелотология</a:t>
            </a:r>
            <a:r>
              <a:rPr lang="ru-RU" dirty="0" smtClean="0"/>
              <a:t> (</a:t>
            </a:r>
            <a:r>
              <a:rPr lang="ru-RU" dirty="0" err="1" smtClean="0"/>
              <a:t>смехотерапия</a:t>
            </a:r>
            <a:r>
              <a:rPr lang="ru-RU" dirty="0" smtClean="0"/>
              <a:t>)</a:t>
            </a:r>
          </a:p>
          <a:p>
            <a:r>
              <a:rPr lang="ru-RU" dirty="0" err="1" smtClean="0">
                <a:hlinkClick r:id="rId4" action="ppaction://hlinkfile"/>
              </a:rPr>
              <a:t>Арома</a:t>
            </a:r>
            <a:r>
              <a:rPr lang="ru-RU" dirty="0" smtClean="0">
                <a:hlinkClick r:id="rId4" action="ppaction://hlinkfile"/>
              </a:rPr>
              <a:t> банки</a:t>
            </a:r>
            <a:endParaRPr lang="ru-RU" dirty="0" smtClean="0"/>
          </a:p>
          <a:p>
            <a:r>
              <a:rPr lang="ru-RU" dirty="0" smtClean="0">
                <a:hlinkClick r:id="rId5" action="ppaction://hlinkfile"/>
              </a:rPr>
              <a:t>Авторские чаи</a:t>
            </a:r>
            <a:endParaRPr lang="ru-RU" dirty="0" smtClean="0"/>
          </a:p>
          <a:p>
            <a:r>
              <a:rPr lang="ru-RU" dirty="0" err="1" smtClean="0">
                <a:hlinkClick r:id="rId6" action="ppaction://hlinkfile"/>
              </a:rPr>
              <a:t>Цветотерапия</a:t>
            </a:r>
            <a:endParaRPr lang="ru-RU" dirty="0" smtClean="0"/>
          </a:p>
          <a:p>
            <a:r>
              <a:rPr lang="ru-RU" dirty="0" smtClean="0">
                <a:hlinkClick r:id="rId7" action="ppaction://hlinkfile"/>
              </a:rPr>
              <a:t>Музыкотерапия</a:t>
            </a:r>
            <a:endParaRPr lang="ru-RU" dirty="0" smtClean="0"/>
          </a:p>
          <a:p>
            <a:r>
              <a:rPr lang="ru-RU" dirty="0" smtClean="0">
                <a:hlinkClick r:id="rId8" action="ppaction://hlinkfile"/>
              </a:rPr>
              <a:t>Памятки </a:t>
            </a:r>
            <a:r>
              <a:rPr lang="ru-RU" dirty="0" err="1" smtClean="0">
                <a:hlinkClick r:id="rId8" action="ppaction://hlinkfile"/>
              </a:rPr>
              <a:t>антистресс</a:t>
            </a:r>
            <a:endParaRPr lang="ru-RU" dirty="0" smtClean="0"/>
          </a:p>
          <a:p>
            <a:r>
              <a:rPr lang="ru-RU" dirty="0" smtClean="0">
                <a:hlinkClick r:id="rId9" action="ppaction://hlinkfile"/>
              </a:rPr>
              <a:t>Техники и упражнения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https://nsportal.ru/shmyga-elena</a:t>
            </a:r>
            <a:endParaRPr lang="ru-RU" dirty="0" smtClean="0"/>
          </a:p>
          <a:p>
            <a:r>
              <a:rPr lang="en-US" dirty="0" smtClean="0">
                <a:hlinkClick r:id="rId11"/>
              </a:rPr>
              <a:t>https://econet.ru/articles/107584-metodika-koleso-zhizni-posmotrite-na-svoyu-zhizn-so-storony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2497" y="2967335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60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Журнал «Школьный психолог»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№ 5-6, март 2008г.</a:t>
            </a:r>
          </a:p>
          <a:p>
            <a:pPr marL="0" indent="0" algn="ctr">
              <a:buNone/>
            </a:pPr>
            <a:endParaRPr lang="ru-RU" sz="36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Семинар для психологов 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«Старые песни о главном»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139"/>
            <a:ext cx="9144000" cy="62997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-24"/>
            <a:ext cx="4572032" cy="3429024"/>
          </a:xfrm>
          <a:prstGeom prst="rect">
            <a:avLst/>
          </a:prstGeom>
        </p:spPr>
      </p:pic>
      <p:pic>
        <p:nvPicPr>
          <p:cNvPr id="5" name="Рисунок 4" descr="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0" cy="3482579"/>
          </a:xfrm>
          <a:prstGeom prst="rect">
            <a:avLst/>
          </a:prstGeom>
        </p:spPr>
      </p:pic>
      <p:pic>
        <p:nvPicPr>
          <p:cNvPr id="6" name="Рисунок 5" descr="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"/>
            <a:ext cx="4572000" cy="3429000"/>
          </a:xfrm>
          <a:prstGeom prst="rect">
            <a:avLst/>
          </a:prstGeom>
        </p:spPr>
      </p:pic>
      <p:pic>
        <p:nvPicPr>
          <p:cNvPr id="7" name="Рисунок 6" descr="SANY16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934" y="3434950"/>
            <a:ext cx="4564066" cy="3423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О-курорты\18.03.09\курорт\марш лист\апельс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3940382" cy="2786058"/>
          </a:xfrm>
          <a:prstGeom prst="rect">
            <a:avLst/>
          </a:prstGeom>
          <a:noFill/>
        </p:spPr>
      </p:pic>
      <p:pic>
        <p:nvPicPr>
          <p:cNvPr id="1027" name="Picture 3" descr="F:\МО-курорты\18.03.09\курорт\марш лист\бан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4344563" cy="3071835"/>
          </a:xfrm>
          <a:prstGeom prst="rect">
            <a:avLst/>
          </a:prstGeom>
          <a:noFill/>
        </p:spPr>
      </p:pic>
      <p:pic>
        <p:nvPicPr>
          <p:cNvPr id="1028" name="Picture 4" descr="F:\МО-курорты\18.03.09\курорт\марш лист\виногр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-24"/>
            <a:ext cx="4071966" cy="2879094"/>
          </a:xfrm>
          <a:prstGeom prst="rect">
            <a:avLst/>
          </a:prstGeom>
          <a:noFill/>
        </p:spPr>
      </p:pic>
      <p:pic>
        <p:nvPicPr>
          <p:cNvPr id="1029" name="Picture 5" descr="F:\МО-курорты\18.03.09\курорт\марш лист\клубни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986089"/>
            <a:ext cx="4364762" cy="308611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NY16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-24"/>
            <a:ext cx="4714908" cy="3429024"/>
          </a:xfrm>
          <a:prstGeom prst="rect">
            <a:avLst/>
          </a:prstGeom>
        </p:spPr>
      </p:pic>
      <p:pic>
        <p:nvPicPr>
          <p:cNvPr id="6" name="Рисунок 5" descr="SANY17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82" y="3286124"/>
            <a:ext cx="4368750" cy="3571900"/>
          </a:xfrm>
          <a:prstGeom prst="rect">
            <a:avLst/>
          </a:prstGeom>
        </p:spPr>
      </p:pic>
      <p:pic>
        <p:nvPicPr>
          <p:cNvPr id="7" name="Рисунок 6" descr="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5" y="-24"/>
            <a:ext cx="4429157" cy="3500462"/>
          </a:xfrm>
          <a:prstGeom prst="rect">
            <a:avLst/>
          </a:prstGeom>
        </p:spPr>
      </p:pic>
      <p:pic>
        <p:nvPicPr>
          <p:cNvPr id="8" name="Рисунок 7" descr="SANY167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" y="3429000"/>
            <a:ext cx="4815225" cy="3429024"/>
          </a:xfrm>
          <a:prstGeom prst="rect">
            <a:avLst/>
          </a:prstGeom>
        </p:spPr>
      </p:pic>
      <p:pic>
        <p:nvPicPr>
          <p:cNvPr id="5" name="Рисунок 4" descr="SANY169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50" y="857232"/>
            <a:ext cx="3857652" cy="5143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NY16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429255" cy="4071942"/>
          </a:xfrm>
          <a:prstGeom prst="rect">
            <a:avLst/>
          </a:prstGeom>
        </p:spPr>
      </p:pic>
      <p:pic>
        <p:nvPicPr>
          <p:cNvPr id="6" name="Рисунок 5" descr="SANY16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571479"/>
            <a:ext cx="5786478" cy="4339859"/>
          </a:xfrm>
          <a:prstGeom prst="rect">
            <a:avLst/>
          </a:prstGeom>
        </p:spPr>
      </p:pic>
      <p:pic>
        <p:nvPicPr>
          <p:cNvPr id="8" name="Рисунок 7" descr="SANY17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1714488"/>
            <a:ext cx="5715040" cy="4286280"/>
          </a:xfrm>
          <a:prstGeom prst="rect">
            <a:avLst/>
          </a:prstGeom>
        </p:spPr>
      </p:pic>
      <p:pic>
        <p:nvPicPr>
          <p:cNvPr id="7" name="Рисунок 6" descr="SANY16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182" y="2883160"/>
            <a:ext cx="5299818" cy="3974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NY16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8" cy="4286256"/>
          </a:xfrm>
          <a:prstGeom prst="rect">
            <a:avLst/>
          </a:prstGeom>
        </p:spPr>
      </p:pic>
      <p:pic>
        <p:nvPicPr>
          <p:cNvPr id="6" name="Рисунок 5" descr="SANY17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382" y="571480"/>
            <a:ext cx="7048550" cy="5286412"/>
          </a:xfrm>
          <a:prstGeom prst="rect">
            <a:avLst/>
          </a:prstGeom>
        </p:spPr>
      </p:pic>
      <p:pic>
        <p:nvPicPr>
          <p:cNvPr id="5" name="Рисунок 4" descr="SANY17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67" y="1844824"/>
            <a:ext cx="6684233" cy="501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NY16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84737" cy="4286256"/>
          </a:xfrm>
          <a:prstGeom prst="rect">
            <a:avLst/>
          </a:prstGeom>
        </p:spPr>
      </p:pic>
      <p:pic>
        <p:nvPicPr>
          <p:cNvPr id="7" name="Рисунок 6" descr="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928670"/>
            <a:ext cx="6786610" cy="5089957"/>
          </a:xfrm>
          <a:prstGeom prst="rect">
            <a:avLst/>
          </a:prstGeom>
        </p:spPr>
      </p:pic>
      <p:pic>
        <p:nvPicPr>
          <p:cNvPr id="6" name="Рисунок 5" descr="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32" y="2250248"/>
            <a:ext cx="6143668" cy="4607752"/>
          </a:xfrm>
          <a:prstGeom prst="rect">
            <a:avLst/>
          </a:prstGeom>
        </p:spPr>
      </p:pic>
      <p:pic>
        <p:nvPicPr>
          <p:cNvPr id="5" name="Рисунок 4" descr="SANY17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309542"/>
            <a:ext cx="4786346" cy="638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88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Teacher</dc:creator>
  <cp:lastModifiedBy>Anna</cp:lastModifiedBy>
  <cp:revision>63</cp:revision>
  <dcterms:created xsi:type="dcterms:W3CDTF">2019-09-05T04:33:24Z</dcterms:created>
  <dcterms:modified xsi:type="dcterms:W3CDTF">2019-09-11T06:52:26Z</dcterms:modified>
</cp:coreProperties>
</file>