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67" r:id="rId3"/>
    <p:sldId id="268" r:id="rId4"/>
    <p:sldId id="269" r:id="rId5"/>
    <p:sldId id="262" r:id="rId6"/>
    <p:sldId id="259" r:id="rId7"/>
    <p:sldId id="260" r:id="rId8"/>
    <p:sldId id="258" r:id="rId9"/>
    <p:sldId id="257" r:id="rId10"/>
    <p:sldId id="261" r:id="rId11"/>
    <p:sldId id="265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1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32" y="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23EE-9F2B-4E04-8C27-881DE33CD24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F2D0-27FC-4ABB-89F4-BA11A07BA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23EE-9F2B-4E04-8C27-881DE33CD24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F2D0-27FC-4ABB-89F4-BA11A07BA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23EE-9F2B-4E04-8C27-881DE33CD24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F2D0-27FC-4ABB-89F4-BA11A07BA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23EE-9F2B-4E04-8C27-881DE33CD24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F2D0-27FC-4ABB-89F4-BA11A07BA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23EE-9F2B-4E04-8C27-881DE33CD24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F2D0-27FC-4ABB-89F4-BA11A07BA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23EE-9F2B-4E04-8C27-881DE33CD24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F2D0-27FC-4ABB-89F4-BA11A07BA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23EE-9F2B-4E04-8C27-881DE33CD24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F2D0-27FC-4ABB-89F4-BA11A07BA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23EE-9F2B-4E04-8C27-881DE33CD24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F2D0-27FC-4ABB-89F4-BA11A07BA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23EE-9F2B-4E04-8C27-881DE33CD24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F2D0-27FC-4ABB-89F4-BA11A07BA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23EE-9F2B-4E04-8C27-881DE33CD24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5F2D0-27FC-4ABB-89F4-BA11A07BA7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623EE-9F2B-4E04-8C27-881DE33CD24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015F2D0-27FC-4ABB-89F4-BA11A07BA7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3623EE-9F2B-4E04-8C27-881DE33CD24D}" type="datetimeFigureOut">
              <a:rPr lang="ru-RU" smtClean="0"/>
              <a:pPr/>
              <a:t>13.11.2019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15F2D0-27FC-4ABB-89F4-BA11A07BA77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ru.wikipedia.org/wiki/%D0%91%D0%B5%D1%80%D0%BD%D1%88%D1%82%D0%B5%D0%B9%D0%BD,_%D0%9D%D0%B8%D0%BA%D0%BE%D0%BB%D0%B0%D0%B9_%D0%90%D0%BB%D0%B5%D0%BA%D1%81%D0%B0%D0%BD%D0%B4%D1%80%D0%BE%D0%B2%D0%B8%D1%87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67481" y="1367480"/>
            <a:ext cx="1002396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6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5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«</a:t>
            </a:r>
            <a:r>
              <a:rPr lang="ru-RU" sz="54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Здоровьесберегающие</a:t>
            </a:r>
            <a:r>
              <a:rPr lang="ru-RU" sz="5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 технологии в логопедической практике</a:t>
            </a:r>
            <a:r>
              <a:rPr lang="ru-RU" sz="5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»</a:t>
            </a:r>
          </a:p>
          <a:p>
            <a:pPr algn="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r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Подготовила: логопед-дефектолог</a:t>
            </a:r>
          </a:p>
          <a:p>
            <a:pPr algn="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Карпова Вероника Александровна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469552"/>
            <a:ext cx="12192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дополнительного образования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Бакчарский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Центр дополнительного образования»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583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00" y="1268627"/>
            <a:ext cx="3864576" cy="5152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13" y="1478692"/>
            <a:ext cx="6310184" cy="4732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7131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44626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002060"/>
                </a:solidFill>
              </a:rPr>
              <a:t>И мы счастливы!!!!!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898" y="1746422"/>
            <a:ext cx="6995096" cy="499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068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1552D99-0BF7-40CF-AEA1-F9890AD4CF04}"/>
              </a:ext>
            </a:extLst>
          </p:cNvPr>
          <p:cNvSpPr/>
          <p:nvPr/>
        </p:nvSpPr>
        <p:spPr>
          <a:xfrm>
            <a:off x="3289301" y="3244334"/>
            <a:ext cx="61111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191068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Кинезиология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научная и практическая дисциплина, изучающая мышечное движение во всех его проявлениях.</a:t>
            </a:r>
          </a:p>
        </p:txBody>
      </p:sp>
    </p:spTree>
    <p:extLst>
      <p:ext uri="{BB962C8B-B14F-4D97-AF65-F5344CB8AC3E}">
        <p14:creationId xmlns:p14="http://schemas.microsoft.com/office/powerpoint/2010/main" val="560244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go.imgsmail.ru/imgpreview?mb=infocard&amp;key=pic_3abf7532ea3692dd&amp;q=1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463" y="2064392"/>
            <a:ext cx="2848834" cy="3354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8941" y="2248930"/>
            <a:ext cx="81981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Никола́й</a:t>
            </a: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Алекса́ндрович</a:t>
            </a: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Бернште́йн</a:t>
            </a: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</a:t>
            </a:r>
            <a:r>
              <a:rPr lang="ru-RU" sz="40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психофизиолог</a:t>
            </a:r>
            <a:r>
              <a:rPr lang="ru-RU" sz="4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физиолог, педагог, создатель нового направления исследований — физиологии активности.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1270553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47956"/>
            <a:ext cx="1212144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развития головного мозга и развитие движения</a:t>
            </a:r>
          </a:p>
          <a:p>
            <a:pPr algn="ctr"/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Н. А. Бернштейну.</a:t>
            </a:r>
          </a:p>
          <a:p>
            <a:pPr algn="just"/>
            <a:endParaRPr lang="ru-RU" sz="20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А-руброспинальный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руководит построением и некоторых произвольных </a:t>
            </a:r>
            <a:r>
              <a:rPr lang="ru-RU" sz="2000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действий:вибрационно-ритмическое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действие(например, обмахивание веером),удержание ручки при письме и др.</a:t>
            </a:r>
          </a:p>
          <a:p>
            <a:pPr algn="just"/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В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таламо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паллидарный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(подкорковый)уровень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Суть уровня, по словам Н. А. Бернштейна,-это увязка целостного движения из составных частей.</a:t>
            </a:r>
          </a:p>
          <a:p>
            <a:pPr algn="just"/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С-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пирамидно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стриальный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уровень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Этот уровень в речи обеспечивает силу голоса, интенсивность артикуляционных движений, на письме-удержание строки, со стороны движений рук-схватывание и бросок.</a:t>
            </a:r>
          </a:p>
          <a:p>
            <a:pPr algn="just"/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en-US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-уровень предметных действий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высокий автоматизм, когда движения выполняются без активного контроля сознания.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</a:t>
            </a:r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левая рука не может заменить правую.</a:t>
            </a:r>
          </a:p>
          <a:p>
            <a:pPr algn="just"/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Е-уровень интеллектуальных двигательных актов. </a:t>
            </a:r>
            <a:r>
              <a:rPr lang="ru-RU" sz="20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письме на этом уровне происходит формулирование фразы, отбор слов и синтагм. Ребёнок с нарушениями на уровне Е затрудняется в оформление своих мыслей.</a:t>
            </a:r>
          </a:p>
          <a:p>
            <a:pPr algn="just"/>
            <a:endParaRPr lang="ru-RU" sz="2400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862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886" y="704088"/>
            <a:ext cx="10997514" cy="737534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упражнения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78" y="1800912"/>
            <a:ext cx="6516131" cy="4882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8313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476" y="704088"/>
            <a:ext cx="11006924" cy="770485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Упражнения для развития мелкой моторики </a:t>
            </a:r>
            <a:endParaRPr lang="ru-RU" sz="40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76" y="2034746"/>
            <a:ext cx="5490005" cy="4117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70" y="2034746"/>
            <a:ext cx="5490006" cy="4117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7135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19" y="988541"/>
            <a:ext cx="4315597" cy="5754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64" y="975886"/>
            <a:ext cx="4348888" cy="5766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5813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78723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56" y="1839353"/>
            <a:ext cx="3536092" cy="4714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4417" y="1839353"/>
            <a:ext cx="6854447" cy="4569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9306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704582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песком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805" y="1788787"/>
            <a:ext cx="3709086" cy="4945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87" y="1788787"/>
            <a:ext cx="3709087" cy="4945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14024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222</Words>
  <Application>Microsoft Office PowerPoint</Application>
  <PresentationFormat>Широкоэкранный</PresentationFormat>
  <Paragraphs>26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Constantia</vt:lpstr>
      <vt:lpstr>Times New Roman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Физические упражнения</vt:lpstr>
      <vt:lpstr>Упражнения для развития мелкой моторики </vt:lpstr>
      <vt:lpstr>Презентация PowerPoint</vt:lpstr>
      <vt:lpstr>Дыхательная гимнастика</vt:lpstr>
      <vt:lpstr>Игры с песком</vt:lpstr>
      <vt:lpstr>Презентация PowerPoint</vt:lpstr>
      <vt:lpstr>И мы счастливы!!!!!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ЦДО</dc:creator>
  <cp:lastModifiedBy>Специалист</cp:lastModifiedBy>
  <cp:revision>70</cp:revision>
  <dcterms:created xsi:type="dcterms:W3CDTF">2019-10-25T04:43:01Z</dcterms:created>
  <dcterms:modified xsi:type="dcterms:W3CDTF">2019-11-13T10:02:36Z</dcterms:modified>
</cp:coreProperties>
</file>