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214A1E-70D1-4369-817A-1E78D88CBFC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887E75A-9025-420F-8F6B-1A70E7136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ОБРАЗОВАТЕЛЬНОЕ УЧРЕЖДЕНИЕ ДОПОЛНИТЕЛЬНОГО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БАКЧАРСКИЙ ЦЕНТР ДОПОЛНИТЕЛЬНОГО ОБРАЗОВАНИЯ»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технологии в работе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педагога-психолога с детьми дошкольного возраста</a:t>
            </a:r>
          </a:p>
          <a:p>
            <a:pPr marL="36576" indent="0" algn="ctr"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marL="36576" indent="0" algn="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r">
              <a:buNone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Ревера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Петровна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57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мероприятий\DSC_0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4422"/>
            <a:ext cx="397192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user\Рабочий стол\ФОТО мероприятий\DSC_01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378621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ФОТО мероприятий\DSC_0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14356"/>
            <a:ext cx="390048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user\Рабочий стол\ФОТО мероприятий\DSC_0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92909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ФОТО мероприятий\DSC_01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8586"/>
          <a:stretch/>
        </p:blipFill>
        <p:spPr bwMode="auto">
          <a:xfrm>
            <a:off x="899592" y="1844824"/>
            <a:ext cx="688644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 с занятий\DSC_0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20" y="2402976"/>
            <a:ext cx="3657600" cy="2673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фото с занятий\DSC_0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3643338" cy="271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фото с занятий\DSC_01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7364"/>
            <a:ext cx="375761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фото с занятий\DSC_0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371477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фото с занятий\DSC_0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407196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фото с занятий\DSC_0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857364"/>
            <a:ext cx="292895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фото с занятий\DSC_0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375761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E:\фото с занятий\DSC_01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3857652" cy="271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Мандала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фото с занятий\DSC_0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116"/>
            <a:ext cx="365760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E:\фото с занятий\DSC_0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400052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Наши работы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мандала\IMG_20191025_092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78621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E:\мандала\IMG_20191025_092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385765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с занятий\DSC_0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5"/>
            <a:ext cx="578647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мероприятий\DSC_0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214710" cy="476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user\Рабочий стол\ФОТО мероприятий\DSC_00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357586" cy="476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221</TotalTime>
  <Words>27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Times New Roman</vt:lpstr>
      <vt:lpstr>Wingdings 2</vt:lpstr>
      <vt:lpstr>Техническая</vt:lpstr>
      <vt:lpstr>  МУНИЦИПАЛЬНОЕ БЮДЖЕТНОЕ ОБРАЗОВАТЕЛЬНОЕ УЧРЕЖДЕНИЕ ДОПОЛНИТЕЛЬНОГО ОБРАЗОВАНИЯ  «БАКЧАРСКИЙ ЦЕНТР ДОПОЛНИТЕЛЬНОГО ОБРАЗОВАНИЯ»     </vt:lpstr>
      <vt:lpstr>  Игротерапия</vt:lpstr>
      <vt:lpstr>Сказкотерапия</vt:lpstr>
      <vt:lpstr>Психогимнастика</vt:lpstr>
      <vt:lpstr>Релаксация</vt:lpstr>
      <vt:lpstr>Мандала</vt:lpstr>
      <vt:lpstr>Наши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Теплякова Оксана</dc:creator>
  <cp:lastModifiedBy>Специалист</cp:lastModifiedBy>
  <cp:revision>26</cp:revision>
  <dcterms:created xsi:type="dcterms:W3CDTF">2018-04-18T09:32:37Z</dcterms:created>
  <dcterms:modified xsi:type="dcterms:W3CDTF">2019-11-13T10:02:01Z</dcterms:modified>
</cp:coreProperties>
</file>