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90" r:id="rId4"/>
    <p:sldId id="292" r:id="rId5"/>
    <p:sldId id="291" r:id="rId6"/>
    <p:sldId id="28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394" autoAdjust="0"/>
  </p:normalViewPr>
  <p:slideViewPr>
    <p:cSldViewPr>
      <p:cViewPr varScale="1">
        <p:scale>
          <a:sx n="96" d="100"/>
          <a:sy n="96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6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2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5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inar.toipkro.ru/event/soveshhanie-po-monitoringam-sistemy-obshhego-obrazovaniy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onstantia" pitchFamily="18" charset="0"/>
              </a:rPr>
            </a:b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Замятина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Оксана Михайловна, ректор ТОИПКРО, к.т.н., доцент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2185" y="4293096"/>
            <a:ext cx="56166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Внедрение системы мониторинговых исследований ТОИПКРО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совещание </a:t>
            </a:r>
            <a:r>
              <a:rPr lang="ru-RU" sz="1200" dirty="0">
                <a:solidFill>
                  <a:schemeClr val="bg1"/>
                </a:solidFill>
              </a:rPr>
              <a:t>со специалистами муниципальных органов управления образованием и областных государственных образовательных учреждений, подведомственных Департаменту общего образования Томской области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05.04.2018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Повестка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268760"/>
            <a:ext cx="8517632" cy="516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Замятина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Оксана Михайловна,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ректор ТОИПКРО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автоматизации и оптимизации мониторинговых исследований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общего и дополнительного образования Томской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области».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Кадышева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 Геннадьевна,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ст. преподаватель </a:t>
            </a:r>
            <a:r>
              <a:rPr lang="ru-RU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КУиЭО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ТОИПКРО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итогах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мониторинговых исследований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года: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количеству педагогических работников, прошедших курсы повышения квалификации;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 управленческих кадров.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Щёголева Тамара Алексеевна., специалист по УМР ОСИСвСО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новом инструменте сбора информации в рамках мониторингов системы общего и дополнительного образования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Томской области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АИС «Мониторинг образования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Ответы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вопросы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Модератор: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Абрашкина Ирина Андреевна, эксперт ОИАР ТОИПКРО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>
                <a:hlinkClick r:id="rId4"/>
              </a:rPr>
              <a:t>http://webinar.toipkro.ru/event/soveshhanie-po-monitoringam-sistemy-obshhego-obrazovaniya</a:t>
            </a:r>
            <a:r>
              <a:rPr lang="ru-RU" sz="1600" u="sng" dirty="0" smtClean="0">
                <a:hlinkClick r:id="rId4"/>
              </a:rPr>
              <a:t>/</a:t>
            </a:r>
            <a:r>
              <a:rPr lang="ru-RU" sz="1600" u="sng" dirty="0" smtClean="0"/>
              <a:t>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38945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Мониторинговые исследования ТОИПКРО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соответствии с Государственным заданием)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517632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мониторинговых исследований в 2018 г.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в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т.ч. </a:t>
            </a:r>
            <a:r>
              <a:rPr lang="ru-RU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необходимостью автоматизированного сбора данных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 		муниципалитетов, подведомственных учреждений и 				образовательных 	организаций, а также обработки данных -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44" y="1772816"/>
            <a:ext cx="1800200" cy="14696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3356992"/>
            <a:ext cx="851763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инструменты сбора и обработки данных на текущий момент:</a:t>
            </a: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документы/таблицы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Word/Excel</a:t>
            </a: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документы/формы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51" y="5000735"/>
            <a:ext cx="4536504" cy="1092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8100392" y="2989231"/>
            <a:ext cx="432048" cy="139701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60644" y="4386248"/>
            <a:ext cx="0" cy="52266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4386248"/>
            <a:ext cx="0" cy="52266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43808" y="4386248"/>
            <a:ext cx="0" cy="52266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907766" y="4581128"/>
            <a:ext cx="4034595" cy="1508105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AutoNum type="arabicParenR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постепенный последовательный переход к автоматизированному сбору;</a:t>
            </a:r>
          </a:p>
          <a:p>
            <a:pPr marL="342900" indent="-342900">
              <a:lnSpc>
                <a:spcPct val="115000"/>
              </a:lnSpc>
              <a:buAutoNum type="arabicParenR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некоторых случаях, возможно, в течение текущего года схема сбора данных останется прежней;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347596" y="4140598"/>
            <a:ext cx="440428" cy="584546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203580" y="4221088"/>
            <a:ext cx="41974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545" y="3708467"/>
            <a:ext cx="643551" cy="660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546" y="3777738"/>
            <a:ext cx="643132" cy="591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964" y="3730007"/>
            <a:ext cx="1525408" cy="638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896" y="5822727"/>
            <a:ext cx="3080421" cy="57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2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38945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Внедрение АИС «Мониторинг образования»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51763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Пилотный мониторинг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программы поэтапного совершенствования системы оплаты труда в государственных (муниципальных) учреждениях на 2012-2018 годы в Томской области (раздел "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информации о повышении квалификации и переподготовки работников образования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Распоряжение Губернатора Томской области от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24.10.2013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395-р)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869358"/>
            <a:ext cx="2658704" cy="295232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48" y="4901486"/>
            <a:ext cx="4104456" cy="15215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7" y="2847654"/>
            <a:ext cx="55320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 за мониторинг: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Громова Татьяна Викторовна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заведующий кафедрой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КУиЭО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ТОИПКРО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Кадышева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Елена Геннадьевна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преподаватель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КУиЭО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ТОИПКРО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406" y="4168130"/>
            <a:ext cx="3328596" cy="12770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1" b="4815"/>
          <a:stretch/>
        </p:blipFill>
        <p:spPr>
          <a:xfrm>
            <a:off x="5149257" y="5122727"/>
            <a:ext cx="3567822" cy="13306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1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38945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Внедрение АИС «Мониторинг образования»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5176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 за проведение мониторингов в АИС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Организация: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структурных подразделений ТОИПКРО (в соответствии с государственным заданием);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сопровождение: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ОСИСвСО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Информационно-аналитическое сопровождение: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ОИАР</a:t>
            </a:r>
          </a:p>
          <a:p>
            <a:pPr algn="just">
              <a:lnSpc>
                <a:spcPct val="115000"/>
              </a:lnSpc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447670"/>
            <a:ext cx="2880320" cy="1347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844" y="3428278"/>
            <a:ext cx="3448980" cy="1362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411" y="5242384"/>
            <a:ext cx="2849493" cy="1181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52" y="2319189"/>
            <a:ext cx="6654452" cy="784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1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Замятина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Оксана Михайловна, ректор ТОИПКРО, к.т.н., доцент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267</Words>
  <Application>Microsoft Office PowerPoint</Application>
  <PresentationFormat>Экран (4:3)</PresentationFormat>
  <Paragraphs>51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Calibri</vt:lpstr>
      <vt:lpstr>Constantia</vt:lpstr>
      <vt:lpstr>Times New Roman</vt:lpstr>
      <vt:lpstr>Wingdings</vt:lpstr>
      <vt:lpstr>Тема Office</vt:lpstr>
      <vt:lpstr>  </vt:lpstr>
      <vt:lpstr>Повестка</vt:lpstr>
      <vt:lpstr>Мониторинговые исследования ТОИПКРО  (в соответствии с Государственным заданием)</vt:lpstr>
      <vt:lpstr>Внедрение АИС «Мониторинг образования»</vt:lpstr>
      <vt:lpstr>Внедрение АИС «Мониторинг образования»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Ирина Андреевна Абрашкина</cp:lastModifiedBy>
  <cp:revision>226</cp:revision>
  <dcterms:created xsi:type="dcterms:W3CDTF">2015-08-07T17:34:38Z</dcterms:created>
  <dcterms:modified xsi:type="dcterms:W3CDTF">2018-04-03T11:02:59Z</dcterms:modified>
</cp:coreProperties>
</file>