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09" r:id="rId3"/>
    <p:sldId id="289" r:id="rId4"/>
    <p:sldId id="290" r:id="rId5"/>
    <p:sldId id="270" r:id="rId6"/>
    <p:sldId id="302" r:id="rId7"/>
    <p:sldId id="296" r:id="rId8"/>
    <p:sldId id="271" r:id="rId9"/>
    <p:sldId id="291" r:id="rId10"/>
    <p:sldId id="292" r:id="rId11"/>
    <p:sldId id="310" r:id="rId12"/>
    <p:sldId id="304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58FB8-3944-4890-8F7E-561BB6D3CE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4C7093-AB8F-4E1C-9B57-92FDA25D3BF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1</a:t>
          </a:r>
          <a:endParaRPr lang="ru-RU" sz="2000" dirty="0">
            <a:solidFill>
              <a:srgbClr val="FFFF00"/>
            </a:solidFill>
          </a:endParaRPr>
        </a:p>
      </dgm:t>
    </dgm:pt>
    <dgm:pt modelId="{F4F61DC0-5757-4892-BED9-D07146929C4F}" type="parTrans" cxnId="{26085260-BC45-474D-B7C1-0CAC03DD820E}">
      <dgm:prSet/>
      <dgm:spPr/>
      <dgm:t>
        <a:bodyPr/>
        <a:lstStyle/>
        <a:p>
          <a:endParaRPr lang="ru-RU"/>
        </a:p>
      </dgm:t>
    </dgm:pt>
    <dgm:pt modelId="{9A0687D5-AC72-4E9C-8C59-DEB3BA90541E}" type="sibTrans" cxnId="{26085260-BC45-474D-B7C1-0CAC03DD820E}">
      <dgm:prSet/>
      <dgm:spPr/>
      <dgm:t>
        <a:bodyPr/>
        <a:lstStyle/>
        <a:p>
          <a:endParaRPr lang="ru-RU"/>
        </a:p>
      </dgm:t>
    </dgm:pt>
    <dgm:pt modelId="{5845491A-661F-41E0-837B-0F4240AF7A2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 г. Стрежевой– 9 </a:t>
          </a:r>
          <a:endParaRPr lang="ru-RU" sz="16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C6485EE5-9BB5-478A-AC0E-8B342C59E032}" type="parTrans" cxnId="{F5889BF8-6E40-4A53-B89B-DA7FBBBD9B77}">
      <dgm:prSet/>
      <dgm:spPr/>
      <dgm:t>
        <a:bodyPr/>
        <a:lstStyle/>
        <a:p>
          <a:endParaRPr lang="ru-RU"/>
        </a:p>
      </dgm:t>
    </dgm:pt>
    <dgm:pt modelId="{CE965F56-43BF-4AC6-8D04-B76E10749F93}" type="sibTrans" cxnId="{F5889BF8-6E40-4A53-B89B-DA7FBBBD9B77}">
      <dgm:prSet/>
      <dgm:spPr/>
      <dgm:t>
        <a:bodyPr/>
        <a:lstStyle/>
        <a:p>
          <a:endParaRPr lang="ru-RU"/>
        </a:p>
      </dgm:t>
    </dgm:pt>
    <dgm:pt modelId="{AA4F2E21-FD16-4C08-B0C6-68CAEDF1BBF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2</a:t>
          </a:r>
          <a:endParaRPr lang="ru-RU" sz="2000" dirty="0">
            <a:solidFill>
              <a:srgbClr val="FFFF00"/>
            </a:solidFill>
          </a:endParaRPr>
        </a:p>
      </dgm:t>
    </dgm:pt>
    <dgm:pt modelId="{20805B29-3F71-42D6-B9ED-9F0B938326C0}" type="parTrans" cxnId="{05CC6335-9FB6-48D4-8229-625EF2CDF9BE}">
      <dgm:prSet/>
      <dgm:spPr/>
      <dgm:t>
        <a:bodyPr/>
        <a:lstStyle/>
        <a:p>
          <a:endParaRPr lang="ru-RU"/>
        </a:p>
      </dgm:t>
    </dgm:pt>
    <dgm:pt modelId="{862C8D71-E0BD-4ABB-A9D6-767DA8A4F999}" type="sibTrans" cxnId="{05CC6335-9FB6-48D4-8229-625EF2CDF9BE}">
      <dgm:prSet/>
      <dgm:spPr/>
      <dgm:t>
        <a:bodyPr/>
        <a:lstStyle/>
        <a:p>
          <a:endParaRPr lang="ru-RU"/>
        </a:p>
      </dgm:t>
    </dgm:pt>
    <dgm:pt modelId="{1D5E0917-46F3-4CD0-BA0B-BC6E535925DD}">
      <dgm:prSet phldrT="[Текст]" custT="1"/>
      <dgm:spPr/>
      <dgm:t>
        <a:bodyPr/>
        <a:lstStyle/>
        <a:p>
          <a:r>
            <a:rPr lang="ru-RU" sz="1600" b="1" dirty="0" smtClean="0"/>
            <a:t>Александровский район- 8</a:t>
          </a:r>
          <a:endParaRPr lang="ru-RU" sz="1600" b="1" dirty="0"/>
        </a:p>
      </dgm:t>
    </dgm:pt>
    <dgm:pt modelId="{DD72FDF6-D29F-4A73-978D-089B58F58590}" type="parTrans" cxnId="{2CC31622-81B4-4889-B62D-34BBF9CB5B73}">
      <dgm:prSet/>
      <dgm:spPr/>
      <dgm:t>
        <a:bodyPr/>
        <a:lstStyle/>
        <a:p>
          <a:endParaRPr lang="ru-RU"/>
        </a:p>
      </dgm:t>
    </dgm:pt>
    <dgm:pt modelId="{D116DEE5-556C-4F37-8A99-C3039A4F85C0}" type="sibTrans" cxnId="{2CC31622-81B4-4889-B62D-34BBF9CB5B73}">
      <dgm:prSet/>
      <dgm:spPr/>
      <dgm:t>
        <a:bodyPr/>
        <a:lstStyle/>
        <a:p>
          <a:endParaRPr lang="ru-RU"/>
        </a:p>
      </dgm:t>
    </dgm:pt>
    <dgm:pt modelId="{A33BAC09-9C11-4552-9FE0-4630E4E2B84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3</a:t>
          </a:r>
          <a:endParaRPr lang="ru-RU" sz="2000" dirty="0">
            <a:solidFill>
              <a:srgbClr val="FFFF00"/>
            </a:solidFill>
          </a:endParaRPr>
        </a:p>
      </dgm:t>
    </dgm:pt>
    <dgm:pt modelId="{756DA309-B1D7-419E-92EA-960706C8A49C}" type="parTrans" cxnId="{18199BB6-DEFE-44D7-9D3D-7DF6B1732548}">
      <dgm:prSet/>
      <dgm:spPr/>
      <dgm:t>
        <a:bodyPr/>
        <a:lstStyle/>
        <a:p>
          <a:endParaRPr lang="ru-RU"/>
        </a:p>
      </dgm:t>
    </dgm:pt>
    <dgm:pt modelId="{33DAB5CA-FA30-4470-BF3C-7BE99CD97064}" type="sibTrans" cxnId="{18199BB6-DEFE-44D7-9D3D-7DF6B1732548}">
      <dgm:prSet/>
      <dgm:spPr/>
      <dgm:t>
        <a:bodyPr/>
        <a:lstStyle/>
        <a:p>
          <a:endParaRPr lang="ru-RU"/>
        </a:p>
      </dgm:t>
    </dgm:pt>
    <dgm:pt modelId="{DA5569AE-5A67-44C6-AA8E-5B96BB1EAB49}">
      <dgm:prSet phldrT="[Текст]" custT="1"/>
      <dgm:spPr/>
      <dgm:t>
        <a:bodyPr/>
        <a:lstStyle/>
        <a:p>
          <a:r>
            <a:rPr lang="ru-RU" sz="1600" b="1" dirty="0" err="1" smtClean="0"/>
            <a:t>г.Северск</a:t>
          </a:r>
          <a:r>
            <a:rPr lang="ru-RU" sz="1600" b="1" dirty="0" smtClean="0"/>
            <a:t> – 6 </a:t>
          </a:r>
          <a:endParaRPr lang="ru-RU" sz="1600" b="1" dirty="0"/>
        </a:p>
      </dgm:t>
    </dgm:pt>
    <dgm:pt modelId="{932EA1E3-79B5-4699-92C4-EC555BF8C04E}" type="parTrans" cxnId="{EB8A6069-100A-4481-BD64-C625D2EBF63B}">
      <dgm:prSet/>
      <dgm:spPr/>
      <dgm:t>
        <a:bodyPr/>
        <a:lstStyle/>
        <a:p>
          <a:endParaRPr lang="ru-RU"/>
        </a:p>
      </dgm:t>
    </dgm:pt>
    <dgm:pt modelId="{A31F52DC-DD38-4F75-A1F1-DFFF5E845BD0}" type="sibTrans" cxnId="{EB8A6069-100A-4481-BD64-C625D2EBF63B}">
      <dgm:prSet/>
      <dgm:spPr/>
      <dgm:t>
        <a:bodyPr/>
        <a:lstStyle/>
        <a:p>
          <a:endParaRPr lang="ru-RU"/>
        </a:p>
      </dgm:t>
    </dgm:pt>
    <dgm:pt modelId="{F59FA53E-D62F-4B0B-8F00-6EEA4F59C8F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4</a:t>
          </a:r>
          <a:endParaRPr lang="ru-RU" sz="2000" dirty="0">
            <a:solidFill>
              <a:srgbClr val="FFFF00"/>
            </a:solidFill>
          </a:endParaRPr>
        </a:p>
      </dgm:t>
    </dgm:pt>
    <dgm:pt modelId="{163BB117-AF5F-4380-AF41-5FE48B1A25CD}" type="parTrans" cxnId="{93C358F2-52C5-4CC4-96A8-103D8A7B7591}">
      <dgm:prSet/>
      <dgm:spPr/>
      <dgm:t>
        <a:bodyPr/>
        <a:lstStyle/>
        <a:p>
          <a:endParaRPr lang="ru-RU"/>
        </a:p>
      </dgm:t>
    </dgm:pt>
    <dgm:pt modelId="{09091D77-1566-450A-B9F1-6465C809B245}" type="sibTrans" cxnId="{93C358F2-52C5-4CC4-96A8-103D8A7B7591}">
      <dgm:prSet/>
      <dgm:spPr/>
      <dgm:t>
        <a:bodyPr/>
        <a:lstStyle/>
        <a:p>
          <a:endParaRPr lang="ru-RU"/>
        </a:p>
      </dgm:t>
    </dgm:pt>
    <dgm:pt modelId="{CDE3F947-9099-4F2A-B0D5-D7D60B747C9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5</a:t>
          </a:r>
          <a:endParaRPr lang="ru-RU" sz="2000" dirty="0">
            <a:solidFill>
              <a:srgbClr val="FFFF00"/>
            </a:solidFill>
          </a:endParaRPr>
        </a:p>
      </dgm:t>
    </dgm:pt>
    <dgm:pt modelId="{DD340C3C-BFE4-4554-A0FD-254D293A9CBA}" type="parTrans" cxnId="{05E12BD2-503C-4C35-8F6B-FDDBA97F8924}">
      <dgm:prSet/>
      <dgm:spPr/>
      <dgm:t>
        <a:bodyPr/>
        <a:lstStyle/>
        <a:p>
          <a:endParaRPr lang="ru-RU"/>
        </a:p>
      </dgm:t>
    </dgm:pt>
    <dgm:pt modelId="{1C5ADCB7-5734-459D-9207-FA7B877C1803}" type="sibTrans" cxnId="{05E12BD2-503C-4C35-8F6B-FDDBA97F8924}">
      <dgm:prSet/>
      <dgm:spPr/>
      <dgm:t>
        <a:bodyPr/>
        <a:lstStyle/>
        <a:p>
          <a:endParaRPr lang="ru-RU"/>
        </a:p>
      </dgm:t>
    </dgm:pt>
    <dgm:pt modelId="{DDB5F997-09F3-4907-AE2F-0DF549C8CEC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6</a:t>
          </a:r>
          <a:endParaRPr lang="ru-RU" sz="2000" dirty="0">
            <a:solidFill>
              <a:srgbClr val="FFFF00"/>
            </a:solidFill>
          </a:endParaRPr>
        </a:p>
      </dgm:t>
    </dgm:pt>
    <dgm:pt modelId="{DE58B16F-62B4-4E47-8692-F62AD5CD60A9}" type="parTrans" cxnId="{F2000313-4C21-432D-9C3C-589D3C635745}">
      <dgm:prSet/>
      <dgm:spPr/>
      <dgm:t>
        <a:bodyPr/>
        <a:lstStyle/>
        <a:p>
          <a:endParaRPr lang="ru-RU"/>
        </a:p>
      </dgm:t>
    </dgm:pt>
    <dgm:pt modelId="{81BDC852-5F8E-40D9-B009-76FC67E5C53A}" type="sibTrans" cxnId="{F2000313-4C21-432D-9C3C-589D3C635745}">
      <dgm:prSet/>
      <dgm:spPr/>
      <dgm:t>
        <a:bodyPr/>
        <a:lstStyle/>
        <a:p>
          <a:endParaRPr lang="ru-RU"/>
        </a:p>
      </dgm:t>
    </dgm:pt>
    <dgm:pt modelId="{688233B7-4888-4BC2-A1E0-67D21245D33D}">
      <dgm:prSet custT="1"/>
      <dgm:spPr/>
      <dgm:t>
        <a:bodyPr/>
        <a:lstStyle/>
        <a:p>
          <a:r>
            <a:rPr lang="ru-RU" sz="1600" b="1" dirty="0" smtClean="0"/>
            <a:t>Томский район - </a:t>
          </a:r>
          <a:r>
            <a:rPr lang="ru-RU" sz="1600" b="1" dirty="0" smtClean="0"/>
            <a:t>5</a:t>
          </a:r>
          <a:endParaRPr lang="ru-RU" sz="1600" b="1" dirty="0"/>
        </a:p>
      </dgm:t>
    </dgm:pt>
    <dgm:pt modelId="{ACD1E53B-9281-45A0-88A4-167989A41533}" type="parTrans" cxnId="{711EFD44-CC5B-4701-AB7F-15EE4301291D}">
      <dgm:prSet/>
      <dgm:spPr/>
      <dgm:t>
        <a:bodyPr/>
        <a:lstStyle/>
        <a:p>
          <a:endParaRPr lang="ru-RU"/>
        </a:p>
      </dgm:t>
    </dgm:pt>
    <dgm:pt modelId="{99A0D19A-4931-4F6A-8A28-FBE7EE546074}" type="sibTrans" cxnId="{711EFD44-CC5B-4701-AB7F-15EE4301291D}">
      <dgm:prSet/>
      <dgm:spPr/>
      <dgm:t>
        <a:bodyPr/>
        <a:lstStyle/>
        <a:p>
          <a:endParaRPr lang="ru-RU"/>
        </a:p>
      </dgm:t>
    </dgm:pt>
    <dgm:pt modelId="{A3CB2DC6-9EE1-4C64-9ABA-25A464A989B6}">
      <dgm:prSet custT="1"/>
      <dgm:spPr/>
      <dgm:t>
        <a:bodyPr/>
        <a:lstStyle/>
        <a:p>
          <a:r>
            <a:rPr lang="ru-RU" sz="1600" b="1" dirty="0" err="1" smtClean="0"/>
            <a:t>Асиновский</a:t>
          </a:r>
          <a:r>
            <a:rPr lang="ru-RU" sz="1600" b="1" dirty="0" smtClean="0"/>
            <a:t>, Зырянский </a:t>
          </a:r>
          <a:r>
            <a:rPr lang="ru-RU" sz="1600" b="1" dirty="0" smtClean="0"/>
            <a:t>– </a:t>
          </a:r>
          <a:r>
            <a:rPr lang="ru-RU" sz="1600" b="1" dirty="0" smtClean="0"/>
            <a:t>3 </a:t>
          </a:r>
          <a:endParaRPr lang="ru-RU" sz="1600" b="1" dirty="0"/>
        </a:p>
      </dgm:t>
    </dgm:pt>
    <dgm:pt modelId="{CF9E8F38-583F-4B93-BA42-DBC34A88B3A7}" type="parTrans" cxnId="{FE59D59C-39B7-40A0-9659-2FC30A88E494}">
      <dgm:prSet/>
      <dgm:spPr/>
      <dgm:t>
        <a:bodyPr/>
        <a:lstStyle/>
        <a:p>
          <a:endParaRPr lang="ru-RU"/>
        </a:p>
      </dgm:t>
    </dgm:pt>
    <dgm:pt modelId="{DC25AB9D-D3AA-49A0-BC8B-12F7F6935F4C}" type="sibTrans" cxnId="{FE59D59C-39B7-40A0-9659-2FC30A88E494}">
      <dgm:prSet/>
      <dgm:spPr/>
      <dgm:t>
        <a:bodyPr/>
        <a:lstStyle/>
        <a:p>
          <a:endParaRPr lang="ru-RU"/>
        </a:p>
      </dgm:t>
    </dgm:pt>
    <dgm:pt modelId="{8F0E6971-4B9B-4EEE-9F3F-56B75BC9D71C}">
      <dgm:prSet custT="1"/>
      <dgm:spPr/>
      <dgm:t>
        <a:bodyPr/>
        <a:lstStyle/>
        <a:p>
          <a:r>
            <a:rPr lang="ru-RU" sz="1600" b="1" dirty="0" err="1" smtClean="0"/>
            <a:t>Молчановский</a:t>
          </a:r>
          <a:r>
            <a:rPr lang="ru-RU" sz="1600" b="1" dirty="0" smtClean="0"/>
            <a:t>, </a:t>
          </a:r>
          <a:r>
            <a:rPr lang="ru-RU" sz="1600" b="1" dirty="0" err="1" smtClean="0"/>
            <a:t>Парабельский</a:t>
          </a:r>
          <a:r>
            <a:rPr lang="ru-RU" sz="1600" b="1" dirty="0" smtClean="0"/>
            <a:t>  </a:t>
          </a:r>
          <a:r>
            <a:rPr lang="ru-RU" sz="1600" b="1" dirty="0" smtClean="0"/>
            <a:t>- </a:t>
          </a:r>
          <a:r>
            <a:rPr lang="ru-RU" sz="1600" b="1" dirty="0" smtClean="0"/>
            <a:t>3</a:t>
          </a:r>
          <a:endParaRPr lang="ru-RU" sz="1600" b="1" dirty="0"/>
        </a:p>
      </dgm:t>
    </dgm:pt>
    <dgm:pt modelId="{603AD41A-4AD6-443A-8FA2-0B9ECE053697}" type="parTrans" cxnId="{B2B37F9E-301A-480B-9899-89D8BD21EC45}">
      <dgm:prSet/>
      <dgm:spPr/>
      <dgm:t>
        <a:bodyPr/>
        <a:lstStyle/>
        <a:p>
          <a:endParaRPr lang="ru-RU"/>
        </a:p>
      </dgm:t>
    </dgm:pt>
    <dgm:pt modelId="{DC571221-02D1-4416-9548-DA91A5C6D0BD}" type="sibTrans" cxnId="{B2B37F9E-301A-480B-9899-89D8BD21EC45}">
      <dgm:prSet/>
      <dgm:spPr/>
      <dgm:t>
        <a:bodyPr/>
        <a:lstStyle/>
        <a:p>
          <a:endParaRPr lang="ru-RU"/>
        </a:p>
      </dgm:t>
    </dgm:pt>
    <dgm:pt modelId="{056D0112-62CF-410C-AC47-5BBFA135B0C3}" type="pres">
      <dgm:prSet presAssocID="{24458FB8-3944-4890-8F7E-561BB6D3CE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5EF3E-C6A5-4DDE-AA1B-A0842376AEA7}" type="pres">
      <dgm:prSet presAssocID="{A14C7093-AB8F-4E1C-9B57-92FDA25D3BF8}" presName="composite" presStyleCnt="0"/>
      <dgm:spPr/>
    </dgm:pt>
    <dgm:pt modelId="{06E43307-0219-4228-AECF-AB7BBAD20DE5}" type="pres">
      <dgm:prSet presAssocID="{A14C7093-AB8F-4E1C-9B57-92FDA25D3BF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C0968-FE5C-4767-A974-5037E94FC136}" type="pres">
      <dgm:prSet presAssocID="{A14C7093-AB8F-4E1C-9B57-92FDA25D3BF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FDC22-8064-4BA2-9FA6-56E9DC8FD630}" type="pres">
      <dgm:prSet presAssocID="{9A0687D5-AC72-4E9C-8C59-DEB3BA90541E}" presName="sp" presStyleCnt="0"/>
      <dgm:spPr/>
    </dgm:pt>
    <dgm:pt modelId="{BD17667D-7ED9-438F-96C3-94C3D69A6CA4}" type="pres">
      <dgm:prSet presAssocID="{AA4F2E21-FD16-4C08-B0C6-68CAEDF1BBF3}" presName="composite" presStyleCnt="0"/>
      <dgm:spPr/>
    </dgm:pt>
    <dgm:pt modelId="{FDCD529C-97FC-43BD-88D1-0BB974622804}" type="pres">
      <dgm:prSet presAssocID="{AA4F2E21-FD16-4C08-B0C6-68CAEDF1BBF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44AD7-96E7-452F-8677-F79059944127}" type="pres">
      <dgm:prSet presAssocID="{AA4F2E21-FD16-4C08-B0C6-68CAEDF1BBF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14E31-C5FD-40E7-815B-7721AA789355}" type="pres">
      <dgm:prSet presAssocID="{862C8D71-E0BD-4ABB-A9D6-767DA8A4F999}" presName="sp" presStyleCnt="0"/>
      <dgm:spPr/>
    </dgm:pt>
    <dgm:pt modelId="{C19267DB-C782-496B-8210-F9EC705E3BD0}" type="pres">
      <dgm:prSet presAssocID="{A33BAC09-9C11-4552-9FE0-4630E4E2B846}" presName="composite" presStyleCnt="0"/>
      <dgm:spPr/>
    </dgm:pt>
    <dgm:pt modelId="{5B6D7E3A-CFDA-48F3-95D4-2664D36F182B}" type="pres">
      <dgm:prSet presAssocID="{A33BAC09-9C11-4552-9FE0-4630E4E2B84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4A97D-9D2E-42F6-80B9-DD1D04EE7F10}" type="pres">
      <dgm:prSet presAssocID="{A33BAC09-9C11-4552-9FE0-4630E4E2B84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89DC5-5161-4128-99C1-558B43085F22}" type="pres">
      <dgm:prSet presAssocID="{33DAB5CA-FA30-4470-BF3C-7BE99CD97064}" presName="sp" presStyleCnt="0"/>
      <dgm:spPr/>
    </dgm:pt>
    <dgm:pt modelId="{E17420B9-9305-4D82-A363-39284572DCA1}" type="pres">
      <dgm:prSet presAssocID="{F59FA53E-D62F-4B0B-8F00-6EEA4F59C8F3}" presName="composite" presStyleCnt="0"/>
      <dgm:spPr/>
    </dgm:pt>
    <dgm:pt modelId="{1A261265-B6E1-47AB-8F30-8509EAF057C5}" type="pres">
      <dgm:prSet presAssocID="{F59FA53E-D62F-4B0B-8F00-6EEA4F59C8F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1E0AF-5D98-4489-8744-BB1B8A23D809}" type="pres">
      <dgm:prSet presAssocID="{F59FA53E-D62F-4B0B-8F00-6EEA4F59C8F3}" presName="descendantText" presStyleLbl="alignAcc1" presStyleIdx="3" presStyleCnt="6" custLinFactNeighborX="-278" custLinFactNeighborY="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0186A-C72C-4D76-A6A2-433112A00175}" type="pres">
      <dgm:prSet presAssocID="{09091D77-1566-450A-B9F1-6465C809B245}" presName="sp" presStyleCnt="0"/>
      <dgm:spPr/>
    </dgm:pt>
    <dgm:pt modelId="{5D0869DF-3A06-4F4D-9B88-052AF4E07550}" type="pres">
      <dgm:prSet presAssocID="{CDE3F947-9099-4F2A-B0D5-D7D60B747C9D}" presName="composite" presStyleCnt="0"/>
      <dgm:spPr/>
    </dgm:pt>
    <dgm:pt modelId="{F9F7439F-7E62-4E30-A0FE-AE165A344BDD}" type="pres">
      <dgm:prSet presAssocID="{CDE3F947-9099-4F2A-B0D5-D7D60B747C9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E0E54-AC28-46A7-B3AF-6E765B471FEC}" type="pres">
      <dgm:prSet presAssocID="{CDE3F947-9099-4F2A-B0D5-D7D60B747C9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20D3B-583A-4BA0-B466-09AE11621BC7}" type="pres">
      <dgm:prSet presAssocID="{1C5ADCB7-5734-459D-9207-FA7B877C1803}" presName="sp" presStyleCnt="0"/>
      <dgm:spPr/>
    </dgm:pt>
    <dgm:pt modelId="{5C92DCC1-C6C9-4AD0-A93D-D4E355EB289D}" type="pres">
      <dgm:prSet presAssocID="{DDB5F997-09F3-4907-AE2F-0DF549C8CECE}" presName="composite" presStyleCnt="0"/>
      <dgm:spPr/>
    </dgm:pt>
    <dgm:pt modelId="{56D038B2-A994-421B-9A9A-B33FB55E3675}" type="pres">
      <dgm:prSet presAssocID="{DDB5F997-09F3-4907-AE2F-0DF549C8CEC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F4DA-357F-4AE3-A81F-98173600DABE}" type="pres">
      <dgm:prSet presAssocID="{DDB5F997-09F3-4907-AE2F-0DF549C8CEC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358F2-52C5-4CC4-96A8-103D8A7B7591}" srcId="{24458FB8-3944-4890-8F7E-561BB6D3CED1}" destId="{F59FA53E-D62F-4B0B-8F00-6EEA4F59C8F3}" srcOrd="3" destOrd="0" parTransId="{163BB117-AF5F-4380-AF41-5FE48B1A25CD}" sibTransId="{09091D77-1566-450A-B9F1-6465C809B245}"/>
    <dgm:cxn modelId="{60B08839-A407-45B7-A872-5A94BADBAEF7}" type="presOf" srcId="{A3CB2DC6-9EE1-4C64-9ABA-25A464A989B6}" destId="{2F9E0E54-AC28-46A7-B3AF-6E765B471FEC}" srcOrd="0" destOrd="0" presId="urn:microsoft.com/office/officeart/2005/8/layout/chevron2"/>
    <dgm:cxn modelId="{18199BB6-DEFE-44D7-9D3D-7DF6B1732548}" srcId="{24458FB8-3944-4890-8F7E-561BB6D3CED1}" destId="{A33BAC09-9C11-4552-9FE0-4630E4E2B846}" srcOrd="2" destOrd="0" parTransId="{756DA309-B1D7-419E-92EA-960706C8A49C}" sibTransId="{33DAB5CA-FA30-4470-BF3C-7BE99CD97064}"/>
    <dgm:cxn modelId="{B2B37F9E-301A-480B-9899-89D8BD21EC45}" srcId="{DDB5F997-09F3-4907-AE2F-0DF549C8CECE}" destId="{8F0E6971-4B9B-4EEE-9F3F-56B75BC9D71C}" srcOrd="0" destOrd="0" parTransId="{603AD41A-4AD6-443A-8FA2-0B9ECE053697}" sibTransId="{DC571221-02D1-4416-9548-DA91A5C6D0BD}"/>
    <dgm:cxn modelId="{7BDC819F-64F6-461E-A319-A08C3A510795}" type="presOf" srcId="{DDB5F997-09F3-4907-AE2F-0DF549C8CECE}" destId="{56D038B2-A994-421B-9A9A-B33FB55E3675}" srcOrd="0" destOrd="0" presId="urn:microsoft.com/office/officeart/2005/8/layout/chevron2"/>
    <dgm:cxn modelId="{F5889BF8-6E40-4A53-B89B-DA7FBBBD9B77}" srcId="{A14C7093-AB8F-4E1C-9B57-92FDA25D3BF8}" destId="{5845491A-661F-41E0-837B-0F4240AF7A2E}" srcOrd="0" destOrd="0" parTransId="{C6485EE5-9BB5-478A-AC0E-8B342C59E032}" sibTransId="{CE965F56-43BF-4AC6-8D04-B76E10749F93}"/>
    <dgm:cxn modelId="{26085260-BC45-474D-B7C1-0CAC03DD820E}" srcId="{24458FB8-3944-4890-8F7E-561BB6D3CED1}" destId="{A14C7093-AB8F-4E1C-9B57-92FDA25D3BF8}" srcOrd="0" destOrd="0" parTransId="{F4F61DC0-5757-4892-BED9-D07146929C4F}" sibTransId="{9A0687D5-AC72-4E9C-8C59-DEB3BA90541E}"/>
    <dgm:cxn modelId="{69D067AF-A418-4606-BFC4-BCE3321929AA}" type="presOf" srcId="{688233B7-4888-4BC2-A1E0-67D21245D33D}" destId="{3831E0AF-5D98-4489-8744-BB1B8A23D809}" srcOrd="0" destOrd="0" presId="urn:microsoft.com/office/officeart/2005/8/layout/chevron2"/>
    <dgm:cxn modelId="{05CC6335-9FB6-48D4-8229-625EF2CDF9BE}" srcId="{24458FB8-3944-4890-8F7E-561BB6D3CED1}" destId="{AA4F2E21-FD16-4C08-B0C6-68CAEDF1BBF3}" srcOrd="1" destOrd="0" parTransId="{20805B29-3F71-42D6-B9ED-9F0B938326C0}" sibTransId="{862C8D71-E0BD-4ABB-A9D6-767DA8A4F999}"/>
    <dgm:cxn modelId="{EB8A6069-100A-4481-BD64-C625D2EBF63B}" srcId="{A33BAC09-9C11-4552-9FE0-4630E4E2B846}" destId="{DA5569AE-5A67-44C6-AA8E-5B96BB1EAB49}" srcOrd="0" destOrd="0" parTransId="{932EA1E3-79B5-4699-92C4-EC555BF8C04E}" sibTransId="{A31F52DC-DD38-4F75-A1F1-DFFF5E845BD0}"/>
    <dgm:cxn modelId="{5A2BF417-C1AD-4339-8A9A-011368A30C6D}" type="presOf" srcId="{8F0E6971-4B9B-4EEE-9F3F-56B75BC9D71C}" destId="{5508F4DA-357F-4AE3-A81F-98173600DABE}" srcOrd="0" destOrd="0" presId="urn:microsoft.com/office/officeart/2005/8/layout/chevron2"/>
    <dgm:cxn modelId="{B2D91742-B345-435B-B780-29EF5DD2692B}" type="presOf" srcId="{A33BAC09-9C11-4552-9FE0-4630E4E2B846}" destId="{5B6D7E3A-CFDA-48F3-95D4-2664D36F182B}" srcOrd="0" destOrd="0" presId="urn:microsoft.com/office/officeart/2005/8/layout/chevron2"/>
    <dgm:cxn modelId="{FE59D59C-39B7-40A0-9659-2FC30A88E494}" srcId="{CDE3F947-9099-4F2A-B0D5-D7D60B747C9D}" destId="{A3CB2DC6-9EE1-4C64-9ABA-25A464A989B6}" srcOrd="0" destOrd="0" parTransId="{CF9E8F38-583F-4B93-BA42-DBC34A88B3A7}" sibTransId="{DC25AB9D-D3AA-49A0-BC8B-12F7F6935F4C}"/>
    <dgm:cxn modelId="{05E12BD2-503C-4C35-8F6B-FDDBA97F8924}" srcId="{24458FB8-3944-4890-8F7E-561BB6D3CED1}" destId="{CDE3F947-9099-4F2A-B0D5-D7D60B747C9D}" srcOrd="4" destOrd="0" parTransId="{DD340C3C-BFE4-4554-A0FD-254D293A9CBA}" sibTransId="{1C5ADCB7-5734-459D-9207-FA7B877C1803}"/>
    <dgm:cxn modelId="{96114AFE-A25E-4E25-9F2C-CFF16998A82E}" type="presOf" srcId="{F59FA53E-D62F-4B0B-8F00-6EEA4F59C8F3}" destId="{1A261265-B6E1-47AB-8F30-8509EAF057C5}" srcOrd="0" destOrd="0" presId="urn:microsoft.com/office/officeart/2005/8/layout/chevron2"/>
    <dgm:cxn modelId="{B9C57F5C-8F6F-4C62-BEEC-F987ABB3F7DF}" type="presOf" srcId="{AA4F2E21-FD16-4C08-B0C6-68CAEDF1BBF3}" destId="{FDCD529C-97FC-43BD-88D1-0BB974622804}" srcOrd="0" destOrd="0" presId="urn:microsoft.com/office/officeart/2005/8/layout/chevron2"/>
    <dgm:cxn modelId="{CE7FC19E-5241-470C-8493-D366967C932F}" type="presOf" srcId="{24458FB8-3944-4890-8F7E-561BB6D3CED1}" destId="{056D0112-62CF-410C-AC47-5BBFA135B0C3}" srcOrd="0" destOrd="0" presId="urn:microsoft.com/office/officeart/2005/8/layout/chevron2"/>
    <dgm:cxn modelId="{272A0595-94C2-4198-A601-F6D8B182DCA5}" type="presOf" srcId="{DA5569AE-5A67-44C6-AA8E-5B96BB1EAB49}" destId="{B174A97D-9D2E-42F6-80B9-DD1D04EE7F10}" srcOrd="0" destOrd="0" presId="urn:microsoft.com/office/officeart/2005/8/layout/chevron2"/>
    <dgm:cxn modelId="{A6591C1F-F782-4E3F-9BDA-23BE3252A548}" type="presOf" srcId="{1D5E0917-46F3-4CD0-BA0B-BC6E535925DD}" destId="{D2744AD7-96E7-452F-8677-F79059944127}" srcOrd="0" destOrd="0" presId="urn:microsoft.com/office/officeart/2005/8/layout/chevron2"/>
    <dgm:cxn modelId="{711EFD44-CC5B-4701-AB7F-15EE4301291D}" srcId="{F59FA53E-D62F-4B0B-8F00-6EEA4F59C8F3}" destId="{688233B7-4888-4BC2-A1E0-67D21245D33D}" srcOrd="0" destOrd="0" parTransId="{ACD1E53B-9281-45A0-88A4-167989A41533}" sibTransId="{99A0D19A-4931-4F6A-8A28-FBE7EE546074}"/>
    <dgm:cxn modelId="{F2000313-4C21-432D-9C3C-589D3C635745}" srcId="{24458FB8-3944-4890-8F7E-561BB6D3CED1}" destId="{DDB5F997-09F3-4907-AE2F-0DF549C8CECE}" srcOrd="5" destOrd="0" parTransId="{DE58B16F-62B4-4E47-8692-F62AD5CD60A9}" sibTransId="{81BDC852-5F8E-40D9-B009-76FC67E5C53A}"/>
    <dgm:cxn modelId="{4BB23923-9D8C-46CD-828C-8C18E8EB9A3C}" type="presOf" srcId="{A14C7093-AB8F-4E1C-9B57-92FDA25D3BF8}" destId="{06E43307-0219-4228-AECF-AB7BBAD20DE5}" srcOrd="0" destOrd="0" presId="urn:microsoft.com/office/officeart/2005/8/layout/chevron2"/>
    <dgm:cxn modelId="{A3F34B8C-9B4C-46A3-93E6-DD44BB9B7170}" type="presOf" srcId="{CDE3F947-9099-4F2A-B0D5-D7D60B747C9D}" destId="{F9F7439F-7E62-4E30-A0FE-AE165A344BDD}" srcOrd="0" destOrd="0" presId="urn:microsoft.com/office/officeart/2005/8/layout/chevron2"/>
    <dgm:cxn modelId="{E1D0E498-7D8F-4462-AA8B-A5BE73FD14D7}" type="presOf" srcId="{5845491A-661F-41E0-837B-0F4240AF7A2E}" destId="{2ECC0968-FE5C-4767-A974-5037E94FC136}" srcOrd="0" destOrd="0" presId="urn:microsoft.com/office/officeart/2005/8/layout/chevron2"/>
    <dgm:cxn modelId="{2CC31622-81B4-4889-B62D-34BBF9CB5B73}" srcId="{AA4F2E21-FD16-4C08-B0C6-68CAEDF1BBF3}" destId="{1D5E0917-46F3-4CD0-BA0B-BC6E535925DD}" srcOrd="0" destOrd="0" parTransId="{DD72FDF6-D29F-4A73-978D-089B58F58590}" sibTransId="{D116DEE5-556C-4F37-8A99-C3039A4F85C0}"/>
    <dgm:cxn modelId="{98B8F389-2038-4378-8D80-8A99DAA97BB1}" type="presParOf" srcId="{056D0112-62CF-410C-AC47-5BBFA135B0C3}" destId="{3C15EF3E-C6A5-4DDE-AA1B-A0842376AEA7}" srcOrd="0" destOrd="0" presId="urn:microsoft.com/office/officeart/2005/8/layout/chevron2"/>
    <dgm:cxn modelId="{5F4E447C-FA7D-4A11-822B-50823D08843F}" type="presParOf" srcId="{3C15EF3E-C6A5-4DDE-AA1B-A0842376AEA7}" destId="{06E43307-0219-4228-AECF-AB7BBAD20DE5}" srcOrd="0" destOrd="0" presId="urn:microsoft.com/office/officeart/2005/8/layout/chevron2"/>
    <dgm:cxn modelId="{B897CF9E-F0A2-4F77-A6C6-BC66C634CBBB}" type="presParOf" srcId="{3C15EF3E-C6A5-4DDE-AA1B-A0842376AEA7}" destId="{2ECC0968-FE5C-4767-A974-5037E94FC136}" srcOrd="1" destOrd="0" presId="urn:microsoft.com/office/officeart/2005/8/layout/chevron2"/>
    <dgm:cxn modelId="{89F83E9D-D8B9-4E70-8F5D-B9D4A026B831}" type="presParOf" srcId="{056D0112-62CF-410C-AC47-5BBFA135B0C3}" destId="{77AFDC22-8064-4BA2-9FA6-56E9DC8FD630}" srcOrd="1" destOrd="0" presId="urn:microsoft.com/office/officeart/2005/8/layout/chevron2"/>
    <dgm:cxn modelId="{C608BCB3-8409-4F16-B835-44E86AF7EB01}" type="presParOf" srcId="{056D0112-62CF-410C-AC47-5BBFA135B0C3}" destId="{BD17667D-7ED9-438F-96C3-94C3D69A6CA4}" srcOrd="2" destOrd="0" presId="urn:microsoft.com/office/officeart/2005/8/layout/chevron2"/>
    <dgm:cxn modelId="{EF406AD6-A2FD-4F2C-A227-4D32D3D0CEB5}" type="presParOf" srcId="{BD17667D-7ED9-438F-96C3-94C3D69A6CA4}" destId="{FDCD529C-97FC-43BD-88D1-0BB974622804}" srcOrd="0" destOrd="0" presId="urn:microsoft.com/office/officeart/2005/8/layout/chevron2"/>
    <dgm:cxn modelId="{D09A89CB-AB3B-40DF-9AB5-032D2A956CBC}" type="presParOf" srcId="{BD17667D-7ED9-438F-96C3-94C3D69A6CA4}" destId="{D2744AD7-96E7-452F-8677-F79059944127}" srcOrd="1" destOrd="0" presId="urn:microsoft.com/office/officeart/2005/8/layout/chevron2"/>
    <dgm:cxn modelId="{52155ED1-B7DB-437F-9E49-568415DA10C0}" type="presParOf" srcId="{056D0112-62CF-410C-AC47-5BBFA135B0C3}" destId="{36114E31-C5FD-40E7-815B-7721AA789355}" srcOrd="3" destOrd="0" presId="urn:microsoft.com/office/officeart/2005/8/layout/chevron2"/>
    <dgm:cxn modelId="{6436A458-4838-443F-AED6-7BB5B0FED032}" type="presParOf" srcId="{056D0112-62CF-410C-AC47-5BBFA135B0C3}" destId="{C19267DB-C782-496B-8210-F9EC705E3BD0}" srcOrd="4" destOrd="0" presId="urn:microsoft.com/office/officeart/2005/8/layout/chevron2"/>
    <dgm:cxn modelId="{86034BEA-9BFC-4FC4-9EA5-A03792D198CF}" type="presParOf" srcId="{C19267DB-C782-496B-8210-F9EC705E3BD0}" destId="{5B6D7E3A-CFDA-48F3-95D4-2664D36F182B}" srcOrd="0" destOrd="0" presId="urn:microsoft.com/office/officeart/2005/8/layout/chevron2"/>
    <dgm:cxn modelId="{F042E31B-6F0E-4EEB-8BD2-B46CAA6AB27A}" type="presParOf" srcId="{C19267DB-C782-496B-8210-F9EC705E3BD0}" destId="{B174A97D-9D2E-42F6-80B9-DD1D04EE7F10}" srcOrd="1" destOrd="0" presId="urn:microsoft.com/office/officeart/2005/8/layout/chevron2"/>
    <dgm:cxn modelId="{AA3138BB-D05D-441A-A4D6-570CD102E786}" type="presParOf" srcId="{056D0112-62CF-410C-AC47-5BBFA135B0C3}" destId="{AC489DC5-5161-4128-99C1-558B43085F22}" srcOrd="5" destOrd="0" presId="urn:microsoft.com/office/officeart/2005/8/layout/chevron2"/>
    <dgm:cxn modelId="{579A78DE-C17E-4F95-BB78-529862A102A7}" type="presParOf" srcId="{056D0112-62CF-410C-AC47-5BBFA135B0C3}" destId="{E17420B9-9305-4D82-A363-39284572DCA1}" srcOrd="6" destOrd="0" presId="urn:microsoft.com/office/officeart/2005/8/layout/chevron2"/>
    <dgm:cxn modelId="{3FACD0DE-0D09-4475-A14D-4EBE4EE1711F}" type="presParOf" srcId="{E17420B9-9305-4D82-A363-39284572DCA1}" destId="{1A261265-B6E1-47AB-8F30-8509EAF057C5}" srcOrd="0" destOrd="0" presId="urn:microsoft.com/office/officeart/2005/8/layout/chevron2"/>
    <dgm:cxn modelId="{9B6C13CA-29FC-461B-8BE9-F16221866646}" type="presParOf" srcId="{E17420B9-9305-4D82-A363-39284572DCA1}" destId="{3831E0AF-5D98-4489-8744-BB1B8A23D809}" srcOrd="1" destOrd="0" presId="urn:microsoft.com/office/officeart/2005/8/layout/chevron2"/>
    <dgm:cxn modelId="{21A4844A-F7CB-470F-8ADF-0F62E5B38907}" type="presParOf" srcId="{056D0112-62CF-410C-AC47-5BBFA135B0C3}" destId="{D990186A-C72C-4D76-A6A2-433112A00175}" srcOrd="7" destOrd="0" presId="urn:microsoft.com/office/officeart/2005/8/layout/chevron2"/>
    <dgm:cxn modelId="{A006AD2F-B71B-4502-B23B-9B4908DB9017}" type="presParOf" srcId="{056D0112-62CF-410C-AC47-5BBFA135B0C3}" destId="{5D0869DF-3A06-4F4D-9B88-052AF4E07550}" srcOrd="8" destOrd="0" presId="urn:microsoft.com/office/officeart/2005/8/layout/chevron2"/>
    <dgm:cxn modelId="{F006A548-3023-47C5-8D2E-94A1C7CA6661}" type="presParOf" srcId="{5D0869DF-3A06-4F4D-9B88-052AF4E07550}" destId="{F9F7439F-7E62-4E30-A0FE-AE165A344BDD}" srcOrd="0" destOrd="0" presId="urn:microsoft.com/office/officeart/2005/8/layout/chevron2"/>
    <dgm:cxn modelId="{40EFFEDA-653A-4358-9B26-F21575AC7910}" type="presParOf" srcId="{5D0869DF-3A06-4F4D-9B88-052AF4E07550}" destId="{2F9E0E54-AC28-46A7-B3AF-6E765B471FEC}" srcOrd="1" destOrd="0" presId="urn:microsoft.com/office/officeart/2005/8/layout/chevron2"/>
    <dgm:cxn modelId="{038F27A5-AA22-4643-BAAD-4D6D4E2BADA0}" type="presParOf" srcId="{056D0112-62CF-410C-AC47-5BBFA135B0C3}" destId="{E0D20D3B-583A-4BA0-B466-09AE11621BC7}" srcOrd="9" destOrd="0" presId="urn:microsoft.com/office/officeart/2005/8/layout/chevron2"/>
    <dgm:cxn modelId="{593F1FE1-5CFD-4759-90D6-93B8BFB01972}" type="presParOf" srcId="{056D0112-62CF-410C-AC47-5BBFA135B0C3}" destId="{5C92DCC1-C6C9-4AD0-A93D-D4E355EB289D}" srcOrd="10" destOrd="0" presId="urn:microsoft.com/office/officeart/2005/8/layout/chevron2"/>
    <dgm:cxn modelId="{9A3D2DAC-9FA0-4B88-B7FA-CFCC9BE83940}" type="presParOf" srcId="{5C92DCC1-C6C9-4AD0-A93D-D4E355EB289D}" destId="{56D038B2-A994-421B-9A9A-B33FB55E3675}" srcOrd="0" destOrd="0" presId="urn:microsoft.com/office/officeart/2005/8/layout/chevron2"/>
    <dgm:cxn modelId="{86B64B3F-47F7-4483-8A8F-0C11ACEC798D}" type="presParOf" srcId="{5C92DCC1-C6C9-4AD0-A93D-D4E355EB289D}" destId="{5508F4DA-357F-4AE3-A81F-98173600DA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0FABA-D18B-4C8C-B6BF-889E3055D1CA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163EB-B8F8-43A3-980A-5D476EE93126}" type="pres">
      <dgm:prSet presAssocID="{33C0FABA-D18B-4C8C-B6BF-889E3055D1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3D639-C8E6-4C5A-A0F8-3E1F42E94D15}" type="presOf" srcId="{33C0FABA-D18B-4C8C-B6BF-889E3055D1CA}" destId="{E4F163EB-B8F8-43A3-980A-5D476EE93126}" srcOrd="0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8322B-D377-4B13-866E-200895FBD3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32788-D008-466F-857F-C081E4344877}">
      <dgm:prSet phldrT="[Текст]" custT="1"/>
      <dgm:spPr/>
      <dgm:t>
        <a:bodyPr/>
        <a:lstStyle/>
        <a:p>
          <a:pPr marL="285750" indent="-28575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кадрового резерва»;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83D6A-04E2-480C-9413-A8A3CADC5569}" type="parTrans" cxnId="{5BF61D60-2F7E-44E5-AFE8-DE14AE0F06AF}">
      <dgm:prSet/>
      <dgm:spPr/>
      <dgm:t>
        <a:bodyPr/>
        <a:lstStyle/>
        <a:p>
          <a:endParaRPr lang="ru-RU"/>
        </a:p>
      </dgm:t>
    </dgm:pt>
    <dgm:pt modelId="{53EFD463-ABCF-4CA9-9371-A0A20867147D}" type="sibTrans" cxnId="{5BF61D60-2F7E-44E5-AFE8-DE14AE0F06AF}">
      <dgm:prSet/>
      <dgm:spPr/>
      <dgm:t>
        <a:bodyPr/>
        <a:lstStyle/>
        <a:p>
          <a:endParaRPr lang="ru-RU"/>
        </a:p>
      </dgm:t>
    </dgm:pt>
    <dgm:pt modelId="{E4388A0F-48F2-4A2C-A7CB-8408ADBBB081}">
      <dgm:prSet phldrT="[Текст]" custT="1"/>
      <dgm:spPr/>
      <dgm:t>
        <a:bodyPr/>
        <a:lstStyle/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«</a:t>
          </a:r>
          <a:r>
            <a:rPr lang="ru-RU" sz="2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Менеджмент в образовательной организации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3DF84-96BA-41A6-B44C-CF7DB305F438}" type="parTrans" cxnId="{D63DEB56-EB38-4380-94E9-8A0B4AEDDE42}">
      <dgm:prSet/>
      <dgm:spPr/>
      <dgm:t>
        <a:bodyPr/>
        <a:lstStyle/>
        <a:p>
          <a:endParaRPr lang="ru-RU"/>
        </a:p>
      </dgm:t>
    </dgm:pt>
    <dgm:pt modelId="{D1DF41D2-0CD3-4CC8-BBB0-88D161BEFF00}" type="sibTrans" cxnId="{D63DEB56-EB38-4380-94E9-8A0B4AEDDE42}">
      <dgm:prSet/>
      <dgm:spPr/>
      <dgm:t>
        <a:bodyPr/>
        <a:lstStyle/>
        <a:p>
          <a:endParaRPr lang="ru-RU"/>
        </a:p>
      </dgm:t>
    </dgm:pt>
    <dgm:pt modelId="{82354C31-C427-472E-9039-58C61F787325}">
      <dgm:prSet phldrT="[Текст]" custT="1"/>
      <dgm:spPr/>
      <dgm:t>
        <a:bodyPr/>
        <a:lstStyle/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стажировки </a:t>
          </a:r>
        </a:p>
        <a:p>
          <a:pPr algn="ctr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управленческих компетенций руководителя образовательной организации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D73D0-14BE-48FC-8101-05F188A0A2FC}" type="parTrans" cxnId="{F391F60E-48FF-41D4-8C8F-A1BC1248CE44}">
      <dgm:prSet/>
      <dgm:spPr/>
      <dgm:t>
        <a:bodyPr/>
        <a:lstStyle/>
        <a:p>
          <a:endParaRPr lang="ru-RU"/>
        </a:p>
      </dgm:t>
    </dgm:pt>
    <dgm:pt modelId="{4DAD9AC7-79B6-46B1-B814-7FCEDA52D729}" type="sibTrans" cxnId="{F391F60E-48FF-41D4-8C8F-A1BC1248CE44}">
      <dgm:prSet/>
      <dgm:spPr/>
      <dgm:t>
        <a:bodyPr/>
        <a:lstStyle/>
        <a:p>
          <a:endParaRPr lang="ru-RU"/>
        </a:p>
      </dgm:t>
    </dgm:pt>
    <dgm:pt modelId="{D82DB7DE-70B4-42A4-9005-63B288386CC2}" type="pres">
      <dgm:prSet presAssocID="{E2D8322B-D377-4B13-866E-200895FBD3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07681-28A1-40EF-AF3E-68EFBB5AEAFF}" type="pres">
      <dgm:prSet presAssocID="{5D032788-D008-466F-857F-C081E4344877}" presName="parentLin" presStyleCnt="0"/>
      <dgm:spPr/>
    </dgm:pt>
    <dgm:pt modelId="{55041F71-7F80-4C3B-814F-37A9F4F94C8F}" type="pres">
      <dgm:prSet presAssocID="{5D032788-D008-466F-857F-C081E434487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BCF923-829C-4F14-B4F5-A5D32BD1506F}" type="pres">
      <dgm:prSet presAssocID="{5D032788-D008-466F-857F-C081E4344877}" presName="parentText" presStyleLbl="node1" presStyleIdx="0" presStyleCnt="3" custScaleX="142997" custScaleY="274517" custLinFactNeighborX="-409" custLinFactNeighborY="-1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AA356-3172-4094-83B8-0E7D712775F8}" type="pres">
      <dgm:prSet presAssocID="{5D032788-D008-466F-857F-C081E4344877}" presName="negativeSpace" presStyleCnt="0"/>
      <dgm:spPr/>
    </dgm:pt>
    <dgm:pt modelId="{A237ADE5-E4A2-4374-80AD-20F357A52B19}" type="pres">
      <dgm:prSet presAssocID="{5D032788-D008-466F-857F-C081E4344877}" presName="childText" presStyleLbl="conFgAcc1" presStyleIdx="0" presStyleCnt="3">
        <dgm:presLayoutVars>
          <dgm:bulletEnabled val="1"/>
        </dgm:presLayoutVars>
      </dgm:prSet>
      <dgm:spPr/>
    </dgm:pt>
    <dgm:pt modelId="{555B0C0A-ADEE-4DF3-B6A0-7F77826D5174}" type="pres">
      <dgm:prSet presAssocID="{53EFD463-ABCF-4CA9-9371-A0A20867147D}" presName="spaceBetweenRectangles" presStyleCnt="0"/>
      <dgm:spPr/>
    </dgm:pt>
    <dgm:pt modelId="{43A24288-5B86-463F-987D-6A2890D5E7EF}" type="pres">
      <dgm:prSet presAssocID="{E4388A0F-48F2-4A2C-A7CB-8408ADBBB081}" presName="parentLin" presStyleCnt="0"/>
      <dgm:spPr/>
    </dgm:pt>
    <dgm:pt modelId="{FAE931D7-DB45-4937-B2DC-4ABF2F6AD337}" type="pres">
      <dgm:prSet presAssocID="{E4388A0F-48F2-4A2C-A7CB-8408ADBBB0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3F8FC6-953F-4777-8B7D-0162D7897B46}" type="pres">
      <dgm:prSet presAssocID="{E4388A0F-48F2-4A2C-A7CB-8408ADBBB081}" presName="parentText" presStyleLbl="node1" presStyleIdx="1" presStyleCnt="3" custScaleX="142857" custScaleY="1567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9C349-A740-48E1-9889-350A567705B2}" type="pres">
      <dgm:prSet presAssocID="{E4388A0F-48F2-4A2C-A7CB-8408ADBBB081}" presName="negativeSpace" presStyleCnt="0"/>
      <dgm:spPr/>
    </dgm:pt>
    <dgm:pt modelId="{70F51475-6E24-4585-B06C-8CC586C909FD}" type="pres">
      <dgm:prSet presAssocID="{E4388A0F-48F2-4A2C-A7CB-8408ADBBB081}" presName="childText" presStyleLbl="conFgAcc1" presStyleIdx="1" presStyleCnt="3">
        <dgm:presLayoutVars>
          <dgm:bulletEnabled val="1"/>
        </dgm:presLayoutVars>
      </dgm:prSet>
      <dgm:spPr/>
    </dgm:pt>
    <dgm:pt modelId="{5852AE83-22EF-4EDA-BB55-2F8187479686}" type="pres">
      <dgm:prSet presAssocID="{D1DF41D2-0CD3-4CC8-BBB0-88D161BEFF00}" presName="spaceBetweenRectangles" presStyleCnt="0"/>
      <dgm:spPr/>
    </dgm:pt>
    <dgm:pt modelId="{98FC44F0-D002-4F12-B0CF-3723954FF2FD}" type="pres">
      <dgm:prSet presAssocID="{82354C31-C427-472E-9039-58C61F787325}" presName="parentLin" presStyleCnt="0"/>
      <dgm:spPr/>
    </dgm:pt>
    <dgm:pt modelId="{6CCB4F15-ABBB-4099-94EE-45F5724C8B02}" type="pres">
      <dgm:prSet presAssocID="{82354C31-C427-472E-9039-58C61F78732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DD1DB20-A022-4060-AF1C-77F20F7C7F1B}" type="pres">
      <dgm:prSet presAssocID="{82354C31-C427-472E-9039-58C61F787325}" presName="parentText" presStyleLbl="node1" presStyleIdx="2" presStyleCnt="3" custScaleX="136223" custScaleY="2520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22FA5-3FDE-409B-9623-A090E7C3EAD5}" type="pres">
      <dgm:prSet presAssocID="{82354C31-C427-472E-9039-58C61F787325}" presName="negativeSpace" presStyleCnt="0"/>
      <dgm:spPr/>
    </dgm:pt>
    <dgm:pt modelId="{226329C5-7694-451F-BF26-F313E1C815EE}" type="pres">
      <dgm:prSet presAssocID="{82354C31-C427-472E-9039-58C61F7873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0AFFEB-8FA4-4926-A8C0-F39ADBDE5D24}" type="presOf" srcId="{E2D8322B-D377-4B13-866E-200895FBD3F1}" destId="{D82DB7DE-70B4-42A4-9005-63B288386CC2}" srcOrd="0" destOrd="0" presId="urn:microsoft.com/office/officeart/2005/8/layout/list1"/>
    <dgm:cxn modelId="{F391F60E-48FF-41D4-8C8F-A1BC1248CE44}" srcId="{E2D8322B-D377-4B13-866E-200895FBD3F1}" destId="{82354C31-C427-472E-9039-58C61F787325}" srcOrd="2" destOrd="0" parTransId="{6D4D73D0-14BE-48FC-8101-05F188A0A2FC}" sibTransId="{4DAD9AC7-79B6-46B1-B814-7FCEDA52D729}"/>
    <dgm:cxn modelId="{28B7BD3B-D00F-4C9B-98B5-B6F308402440}" type="presOf" srcId="{5D032788-D008-466F-857F-C081E4344877}" destId="{70BCF923-829C-4F14-B4F5-A5D32BD1506F}" srcOrd="1" destOrd="0" presId="urn:microsoft.com/office/officeart/2005/8/layout/list1"/>
    <dgm:cxn modelId="{7DFE89BE-BD69-4863-B373-C4BF2DE2519E}" type="presOf" srcId="{82354C31-C427-472E-9039-58C61F787325}" destId="{6CCB4F15-ABBB-4099-94EE-45F5724C8B02}" srcOrd="0" destOrd="0" presId="urn:microsoft.com/office/officeart/2005/8/layout/list1"/>
    <dgm:cxn modelId="{F6988892-5A12-4A82-A5F9-BD54FC036917}" type="presOf" srcId="{E4388A0F-48F2-4A2C-A7CB-8408ADBBB081}" destId="{FAE931D7-DB45-4937-B2DC-4ABF2F6AD337}" srcOrd="0" destOrd="0" presId="urn:microsoft.com/office/officeart/2005/8/layout/list1"/>
    <dgm:cxn modelId="{2840BAC5-4133-4CF2-9635-8EE077CF1850}" type="presOf" srcId="{5D032788-D008-466F-857F-C081E4344877}" destId="{55041F71-7F80-4C3B-814F-37A9F4F94C8F}" srcOrd="0" destOrd="0" presId="urn:microsoft.com/office/officeart/2005/8/layout/list1"/>
    <dgm:cxn modelId="{2153E9CE-561A-4739-A685-FA85A7CA69BA}" type="presOf" srcId="{E4388A0F-48F2-4A2C-A7CB-8408ADBBB081}" destId="{403F8FC6-953F-4777-8B7D-0162D7897B46}" srcOrd="1" destOrd="0" presId="urn:microsoft.com/office/officeart/2005/8/layout/list1"/>
    <dgm:cxn modelId="{15D96EC3-61C1-40BF-BBE5-8B3D74CD5572}" type="presOf" srcId="{82354C31-C427-472E-9039-58C61F787325}" destId="{6DD1DB20-A022-4060-AF1C-77F20F7C7F1B}" srcOrd="1" destOrd="0" presId="urn:microsoft.com/office/officeart/2005/8/layout/list1"/>
    <dgm:cxn modelId="{5BF61D60-2F7E-44E5-AFE8-DE14AE0F06AF}" srcId="{E2D8322B-D377-4B13-866E-200895FBD3F1}" destId="{5D032788-D008-466F-857F-C081E4344877}" srcOrd="0" destOrd="0" parTransId="{A5C83D6A-04E2-480C-9413-A8A3CADC5569}" sibTransId="{53EFD463-ABCF-4CA9-9371-A0A20867147D}"/>
    <dgm:cxn modelId="{D63DEB56-EB38-4380-94E9-8A0B4AEDDE42}" srcId="{E2D8322B-D377-4B13-866E-200895FBD3F1}" destId="{E4388A0F-48F2-4A2C-A7CB-8408ADBBB081}" srcOrd="1" destOrd="0" parTransId="{0D83DF84-96BA-41A6-B44C-CF7DB305F438}" sibTransId="{D1DF41D2-0CD3-4CC8-BBB0-88D161BEFF00}"/>
    <dgm:cxn modelId="{836BF67B-9F5B-47E8-960A-63760BEA29C5}" type="presParOf" srcId="{D82DB7DE-70B4-42A4-9005-63B288386CC2}" destId="{BBC07681-28A1-40EF-AF3E-68EFBB5AEAFF}" srcOrd="0" destOrd="0" presId="urn:microsoft.com/office/officeart/2005/8/layout/list1"/>
    <dgm:cxn modelId="{FEC57F7D-EE87-450A-815A-57540A39C5E8}" type="presParOf" srcId="{BBC07681-28A1-40EF-AF3E-68EFBB5AEAFF}" destId="{55041F71-7F80-4C3B-814F-37A9F4F94C8F}" srcOrd="0" destOrd="0" presId="urn:microsoft.com/office/officeart/2005/8/layout/list1"/>
    <dgm:cxn modelId="{9A700E26-38DB-4B63-8F75-2FFDFB6DE441}" type="presParOf" srcId="{BBC07681-28A1-40EF-AF3E-68EFBB5AEAFF}" destId="{70BCF923-829C-4F14-B4F5-A5D32BD1506F}" srcOrd="1" destOrd="0" presId="urn:microsoft.com/office/officeart/2005/8/layout/list1"/>
    <dgm:cxn modelId="{A2ED8FEE-6017-4BA4-A335-0B8D4CB2086A}" type="presParOf" srcId="{D82DB7DE-70B4-42A4-9005-63B288386CC2}" destId="{1D6AA356-3172-4094-83B8-0E7D712775F8}" srcOrd="1" destOrd="0" presId="urn:microsoft.com/office/officeart/2005/8/layout/list1"/>
    <dgm:cxn modelId="{DCF86588-6446-4906-B0D9-7F900C09CAFC}" type="presParOf" srcId="{D82DB7DE-70B4-42A4-9005-63B288386CC2}" destId="{A237ADE5-E4A2-4374-80AD-20F357A52B19}" srcOrd="2" destOrd="0" presId="urn:microsoft.com/office/officeart/2005/8/layout/list1"/>
    <dgm:cxn modelId="{9692E703-EE6E-4E07-909E-46C756231C00}" type="presParOf" srcId="{D82DB7DE-70B4-42A4-9005-63B288386CC2}" destId="{555B0C0A-ADEE-4DF3-B6A0-7F77826D5174}" srcOrd="3" destOrd="0" presId="urn:microsoft.com/office/officeart/2005/8/layout/list1"/>
    <dgm:cxn modelId="{89FA404F-FD54-4EBE-8450-034429A4013C}" type="presParOf" srcId="{D82DB7DE-70B4-42A4-9005-63B288386CC2}" destId="{43A24288-5B86-463F-987D-6A2890D5E7EF}" srcOrd="4" destOrd="0" presId="urn:microsoft.com/office/officeart/2005/8/layout/list1"/>
    <dgm:cxn modelId="{ECC5E7D2-4B73-4BB5-9C94-1E7973944318}" type="presParOf" srcId="{43A24288-5B86-463F-987D-6A2890D5E7EF}" destId="{FAE931D7-DB45-4937-B2DC-4ABF2F6AD337}" srcOrd="0" destOrd="0" presId="urn:microsoft.com/office/officeart/2005/8/layout/list1"/>
    <dgm:cxn modelId="{50C2DA58-C8B6-4CD0-8AD3-7824EC8FFF2F}" type="presParOf" srcId="{43A24288-5B86-463F-987D-6A2890D5E7EF}" destId="{403F8FC6-953F-4777-8B7D-0162D7897B46}" srcOrd="1" destOrd="0" presId="urn:microsoft.com/office/officeart/2005/8/layout/list1"/>
    <dgm:cxn modelId="{146A046A-54AA-43FE-8738-1B3AA37BE70D}" type="presParOf" srcId="{D82DB7DE-70B4-42A4-9005-63B288386CC2}" destId="{3F19C349-A740-48E1-9889-350A567705B2}" srcOrd="5" destOrd="0" presId="urn:microsoft.com/office/officeart/2005/8/layout/list1"/>
    <dgm:cxn modelId="{193EA307-413C-4756-A355-9327A5081692}" type="presParOf" srcId="{D82DB7DE-70B4-42A4-9005-63B288386CC2}" destId="{70F51475-6E24-4585-B06C-8CC586C909FD}" srcOrd="6" destOrd="0" presId="urn:microsoft.com/office/officeart/2005/8/layout/list1"/>
    <dgm:cxn modelId="{333B9D6C-5D8B-4C70-BC7F-20FB59C551E9}" type="presParOf" srcId="{D82DB7DE-70B4-42A4-9005-63B288386CC2}" destId="{5852AE83-22EF-4EDA-BB55-2F8187479686}" srcOrd="7" destOrd="0" presId="urn:microsoft.com/office/officeart/2005/8/layout/list1"/>
    <dgm:cxn modelId="{8E07A8F5-BB3B-42E5-8AA8-9CA075E13269}" type="presParOf" srcId="{D82DB7DE-70B4-42A4-9005-63B288386CC2}" destId="{98FC44F0-D002-4F12-B0CF-3723954FF2FD}" srcOrd="8" destOrd="0" presId="urn:microsoft.com/office/officeart/2005/8/layout/list1"/>
    <dgm:cxn modelId="{6A4F7DF8-A387-47FB-B458-753813B5A02C}" type="presParOf" srcId="{98FC44F0-D002-4F12-B0CF-3723954FF2FD}" destId="{6CCB4F15-ABBB-4099-94EE-45F5724C8B02}" srcOrd="0" destOrd="0" presId="urn:microsoft.com/office/officeart/2005/8/layout/list1"/>
    <dgm:cxn modelId="{D6A327BE-E5EA-4B76-9777-A3086CF14ABD}" type="presParOf" srcId="{98FC44F0-D002-4F12-B0CF-3723954FF2FD}" destId="{6DD1DB20-A022-4060-AF1C-77F20F7C7F1B}" srcOrd="1" destOrd="0" presId="urn:microsoft.com/office/officeart/2005/8/layout/list1"/>
    <dgm:cxn modelId="{62D0B7E2-A8E7-4449-B001-B56B5D9D5B32}" type="presParOf" srcId="{D82DB7DE-70B4-42A4-9005-63B288386CC2}" destId="{7B322FA5-3FDE-409B-9623-A090E7C3EAD5}" srcOrd="9" destOrd="0" presId="urn:microsoft.com/office/officeart/2005/8/layout/list1"/>
    <dgm:cxn modelId="{452CDB12-43FE-4D14-BCB0-62D3CCEA928C}" type="presParOf" srcId="{D82DB7DE-70B4-42A4-9005-63B288386CC2}" destId="{226329C5-7694-451F-BF26-F313E1C815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9541E-4762-4F86-90A0-6DAEF60D38F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8F9052-8212-4D19-A9B8-F1E134E2725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endParaRPr lang="ru-RU" sz="2800" dirty="0">
            <a:solidFill>
              <a:schemeClr val="accent5">
                <a:lumMod val="50000"/>
              </a:schemeClr>
            </a:solidFill>
            <a:latin typeface="Arial Narrow" pitchFamily="34" charset="0"/>
          </a:endParaRPr>
        </a:p>
      </dgm:t>
    </dgm:pt>
    <dgm:pt modelId="{9F45E6A8-A57A-4702-975D-23D773CF421F}" type="parTrans" cxnId="{EC5BFE47-D8E7-4966-A5E5-954CD699020E}">
      <dgm:prSet/>
      <dgm:spPr/>
      <dgm:t>
        <a:bodyPr/>
        <a:lstStyle/>
        <a:p>
          <a:endParaRPr lang="ru-RU"/>
        </a:p>
      </dgm:t>
    </dgm:pt>
    <dgm:pt modelId="{94F50EF1-CFDB-47A7-97F0-26A79A3B88E5}" type="sibTrans" cxnId="{EC5BFE47-D8E7-4966-A5E5-954CD699020E}">
      <dgm:prSet/>
      <dgm:spPr/>
      <dgm:t>
        <a:bodyPr/>
        <a:lstStyle/>
        <a:p>
          <a:endParaRPr lang="ru-RU"/>
        </a:p>
      </dgm:t>
    </dgm:pt>
    <dgm:pt modelId="{D85565E3-6687-47C6-B52A-BEA8070CE1F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A57CEE5-A70A-4999-960C-E4A5C634FA95}" type="parTrans" cxnId="{92DEFA63-D292-4713-B976-AEA64CF57111}">
      <dgm:prSet/>
      <dgm:spPr/>
      <dgm:t>
        <a:bodyPr/>
        <a:lstStyle/>
        <a:p>
          <a:endParaRPr lang="ru-RU"/>
        </a:p>
      </dgm:t>
    </dgm:pt>
    <dgm:pt modelId="{EBB42CAD-EAC0-4AFB-A013-99E5C6147D2A}" type="sibTrans" cxnId="{92DEFA63-D292-4713-B976-AEA64CF57111}">
      <dgm:prSet/>
      <dgm:spPr/>
      <dgm:t>
        <a:bodyPr/>
        <a:lstStyle/>
        <a:p>
          <a:endParaRPr lang="ru-RU"/>
        </a:p>
      </dgm:t>
    </dgm:pt>
    <dgm:pt modelId="{212BAFBC-B31E-455E-90C6-32DB4454B07F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ru-RU" sz="2800" dirty="0" smtClean="0"/>
            <a:t> </a:t>
          </a:r>
          <a:r>
            <a:rPr lang="ru-RU" sz="2000" b="1" dirty="0" smtClean="0">
              <a:latin typeface="Arial Narrow" panose="020B0606020202030204" pitchFamily="34" charset="0"/>
            </a:rPr>
            <a:t>ОЦДО, Школа-интернат для обучающихся с нарушениями зрения, Школа–интернат для обучающихся, нуждающихся в ППМСП. </a:t>
          </a:r>
          <a:endParaRPr lang="ru-RU" sz="2000" b="1" dirty="0">
            <a:latin typeface="Arial Narrow" pitchFamily="34" charset="0"/>
          </a:endParaRPr>
        </a:p>
      </dgm:t>
    </dgm:pt>
    <dgm:pt modelId="{E23AC253-3F60-45A2-9395-EDC01BE8A1E9}" type="parTrans" cxnId="{4F364B7B-2F42-4B5C-85B5-859715099B43}">
      <dgm:prSet/>
      <dgm:spPr/>
      <dgm:t>
        <a:bodyPr/>
        <a:lstStyle/>
        <a:p>
          <a:endParaRPr lang="ru-RU"/>
        </a:p>
      </dgm:t>
    </dgm:pt>
    <dgm:pt modelId="{2D7193E4-5A94-4193-A620-71DCD9E96B69}" type="sibTrans" cxnId="{4F364B7B-2F42-4B5C-85B5-859715099B43}">
      <dgm:prSet/>
      <dgm:spPr/>
      <dgm:t>
        <a:bodyPr/>
        <a:lstStyle/>
        <a:p>
          <a:endParaRPr lang="ru-RU"/>
        </a:p>
      </dgm:t>
    </dgm:pt>
    <dgm:pt modelId="{001DFA04-B940-4186-AC30-3956F1EBDFAB}" type="pres">
      <dgm:prSet presAssocID="{87F9541E-4762-4F86-90A0-6DAEF60D38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2CAF9-7C5B-4FD7-B6C1-79397513C9E3}" type="pres">
      <dgm:prSet presAssocID="{87F9541E-4762-4F86-90A0-6DAEF60D38F3}" presName="dummyMaxCanvas" presStyleCnt="0">
        <dgm:presLayoutVars/>
      </dgm:prSet>
      <dgm:spPr/>
    </dgm:pt>
    <dgm:pt modelId="{FF9BE629-DF52-46EC-8B8C-8F04DEFF88D7}" type="pres">
      <dgm:prSet presAssocID="{87F9541E-4762-4F86-90A0-6DAEF60D38F3}" presName="ThreeNodes_1" presStyleLbl="node1" presStyleIdx="0" presStyleCnt="3" custLinFactNeighborX="2399" custLinFactNeighborY="-7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048C-6576-4AA6-BE78-4E08FFCBA2B3}" type="pres">
      <dgm:prSet presAssocID="{87F9541E-4762-4F86-90A0-6DAEF60D38F3}" presName="ThreeNodes_2" presStyleLbl="node1" presStyleIdx="1" presStyleCnt="3" custLinFactNeighborX="-525" custLinFactNeighborY="-1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35477-5EF2-47B6-B097-EFF0EC5C474D}" type="pres">
      <dgm:prSet presAssocID="{87F9541E-4762-4F86-90A0-6DAEF60D38F3}" presName="ThreeNodes_3" presStyleLbl="node1" presStyleIdx="2" presStyleCnt="3" custScaleX="103781" custScaleY="132681" custLinFactNeighborX="-4307" custLinFactNeighborY="-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4C4C-58AD-403E-AB40-4F56BEFE8C24}" type="pres">
      <dgm:prSet presAssocID="{87F9541E-4762-4F86-90A0-6DAEF60D38F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1BE6A-F67D-48F3-98D9-8FD1036C8411}" type="pres">
      <dgm:prSet presAssocID="{87F9541E-4762-4F86-90A0-6DAEF60D38F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9C7CB-198F-4ADF-8621-4235DAB28654}" type="pres">
      <dgm:prSet presAssocID="{87F9541E-4762-4F86-90A0-6DAEF60D38F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B024A-B081-4ED5-8703-6168A0912685}" type="pres">
      <dgm:prSet presAssocID="{87F9541E-4762-4F86-90A0-6DAEF60D38F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8AE18-39B3-44C8-A8D3-3FD2A088F2D6}" type="pres">
      <dgm:prSet presAssocID="{87F9541E-4762-4F86-90A0-6DAEF60D38F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FEA88-A020-4F25-AD44-BAED780C06C9}" type="presOf" srcId="{D85565E3-6687-47C6-B52A-BEA8070CE1FA}" destId="{9BF3048C-6576-4AA6-BE78-4E08FFCBA2B3}" srcOrd="0" destOrd="0" presId="urn:microsoft.com/office/officeart/2005/8/layout/vProcess5"/>
    <dgm:cxn modelId="{92DEFA63-D292-4713-B976-AEA64CF57111}" srcId="{87F9541E-4762-4F86-90A0-6DAEF60D38F3}" destId="{D85565E3-6687-47C6-B52A-BEA8070CE1FA}" srcOrd="1" destOrd="0" parTransId="{EA57CEE5-A70A-4999-960C-E4A5C634FA95}" sibTransId="{EBB42CAD-EAC0-4AFB-A013-99E5C6147D2A}"/>
    <dgm:cxn modelId="{5E7B7AA8-1A8A-4417-9ECF-99D08C6BDE4F}" type="presOf" srcId="{212BAFBC-B31E-455E-90C6-32DB4454B07F}" destId="{37C35477-5EF2-47B6-B097-EFF0EC5C474D}" srcOrd="0" destOrd="0" presId="urn:microsoft.com/office/officeart/2005/8/layout/vProcess5"/>
    <dgm:cxn modelId="{9CA6AFDC-6A8B-43E0-8321-4E2DEF63935C}" type="presOf" srcId="{698F9052-8212-4D19-A9B8-F1E134E27258}" destId="{FF9BE629-DF52-46EC-8B8C-8F04DEFF88D7}" srcOrd="0" destOrd="0" presId="urn:microsoft.com/office/officeart/2005/8/layout/vProcess5"/>
    <dgm:cxn modelId="{EC5BFE47-D8E7-4966-A5E5-954CD699020E}" srcId="{87F9541E-4762-4F86-90A0-6DAEF60D38F3}" destId="{698F9052-8212-4D19-A9B8-F1E134E27258}" srcOrd="0" destOrd="0" parTransId="{9F45E6A8-A57A-4702-975D-23D773CF421F}" sibTransId="{94F50EF1-CFDB-47A7-97F0-26A79A3B88E5}"/>
    <dgm:cxn modelId="{FA362CA9-BABA-4AFB-BE7D-9669EE67D498}" type="presOf" srcId="{94F50EF1-CFDB-47A7-97F0-26A79A3B88E5}" destId="{C7FE4C4C-58AD-403E-AB40-4F56BEFE8C24}" srcOrd="0" destOrd="0" presId="urn:microsoft.com/office/officeart/2005/8/layout/vProcess5"/>
    <dgm:cxn modelId="{0B8BA4E2-F352-4C07-B141-E610D9B7EA3B}" type="presOf" srcId="{EBB42CAD-EAC0-4AFB-A013-99E5C6147D2A}" destId="{3771BE6A-F67D-48F3-98D9-8FD1036C8411}" srcOrd="0" destOrd="0" presId="urn:microsoft.com/office/officeart/2005/8/layout/vProcess5"/>
    <dgm:cxn modelId="{8D212492-BA35-4866-97FE-8BDD46305271}" type="presOf" srcId="{D85565E3-6687-47C6-B52A-BEA8070CE1FA}" destId="{872B024A-B081-4ED5-8703-6168A0912685}" srcOrd="1" destOrd="0" presId="urn:microsoft.com/office/officeart/2005/8/layout/vProcess5"/>
    <dgm:cxn modelId="{4F364B7B-2F42-4B5C-85B5-859715099B43}" srcId="{87F9541E-4762-4F86-90A0-6DAEF60D38F3}" destId="{212BAFBC-B31E-455E-90C6-32DB4454B07F}" srcOrd="2" destOrd="0" parTransId="{E23AC253-3F60-45A2-9395-EDC01BE8A1E9}" sibTransId="{2D7193E4-5A94-4193-A620-71DCD9E96B69}"/>
    <dgm:cxn modelId="{AB519804-6097-46CA-A0FD-4072816E4629}" type="presOf" srcId="{212BAFBC-B31E-455E-90C6-32DB4454B07F}" destId="{0148AE18-39B3-44C8-A8D3-3FD2A088F2D6}" srcOrd="1" destOrd="0" presId="urn:microsoft.com/office/officeart/2005/8/layout/vProcess5"/>
    <dgm:cxn modelId="{AE9DF988-C60E-4A07-9D0B-A57912ADD419}" type="presOf" srcId="{87F9541E-4762-4F86-90A0-6DAEF60D38F3}" destId="{001DFA04-B940-4186-AC30-3956F1EBDFAB}" srcOrd="0" destOrd="0" presId="urn:microsoft.com/office/officeart/2005/8/layout/vProcess5"/>
    <dgm:cxn modelId="{769C5085-1FC0-426A-A600-D32919253677}" type="presOf" srcId="{698F9052-8212-4D19-A9B8-F1E134E27258}" destId="{FDE9C7CB-198F-4ADF-8621-4235DAB28654}" srcOrd="1" destOrd="0" presId="urn:microsoft.com/office/officeart/2005/8/layout/vProcess5"/>
    <dgm:cxn modelId="{E79226EE-CE01-443A-8E82-9E1C19C4211C}" type="presParOf" srcId="{001DFA04-B940-4186-AC30-3956F1EBDFAB}" destId="{30B2CAF9-7C5B-4FD7-B6C1-79397513C9E3}" srcOrd="0" destOrd="0" presId="urn:microsoft.com/office/officeart/2005/8/layout/vProcess5"/>
    <dgm:cxn modelId="{62F42877-F86B-42EC-BA26-9D29B3183882}" type="presParOf" srcId="{001DFA04-B940-4186-AC30-3956F1EBDFAB}" destId="{FF9BE629-DF52-46EC-8B8C-8F04DEFF88D7}" srcOrd="1" destOrd="0" presId="urn:microsoft.com/office/officeart/2005/8/layout/vProcess5"/>
    <dgm:cxn modelId="{C1BB4C6B-5CF2-446D-97B8-4FB04683EC37}" type="presParOf" srcId="{001DFA04-B940-4186-AC30-3956F1EBDFAB}" destId="{9BF3048C-6576-4AA6-BE78-4E08FFCBA2B3}" srcOrd="2" destOrd="0" presId="urn:microsoft.com/office/officeart/2005/8/layout/vProcess5"/>
    <dgm:cxn modelId="{A6A74425-E578-4546-B906-3E453845D276}" type="presParOf" srcId="{001DFA04-B940-4186-AC30-3956F1EBDFAB}" destId="{37C35477-5EF2-47B6-B097-EFF0EC5C474D}" srcOrd="3" destOrd="0" presId="urn:microsoft.com/office/officeart/2005/8/layout/vProcess5"/>
    <dgm:cxn modelId="{2C8BDF5C-25A8-423E-9A4F-DBC5604A367F}" type="presParOf" srcId="{001DFA04-B940-4186-AC30-3956F1EBDFAB}" destId="{C7FE4C4C-58AD-403E-AB40-4F56BEFE8C24}" srcOrd="4" destOrd="0" presId="urn:microsoft.com/office/officeart/2005/8/layout/vProcess5"/>
    <dgm:cxn modelId="{6828B160-0C87-45D7-960D-C30CCF2F5574}" type="presParOf" srcId="{001DFA04-B940-4186-AC30-3956F1EBDFAB}" destId="{3771BE6A-F67D-48F3-98D9-8FD1036C8411}" srcOrd="5" destOrd="0" presId="urn:microsoft.com/office/officeart/2005/8/layout/vProcess5"/>
    <dgm:cxn modelId="{18F29717-87A0-44BF-9D83-2A414AA646AB}" type="presParOf" srcId="{001DFA04-B940-4186-AC30-3956F1EBDFAB}" destId="{FDE9C7CB-198F-4ADF-8621-4235DAB28654}" srcOrd="6" destOrd="0" presId="urn:microsoft.com/office/officeart/2005/8/layout/vProcess5"/>
    <dgm:cxn modelId="{8197ABA6-85A6-47A0-8B52-76CD97041DFE}" type="presParOf" srcId="{001DFA04-B940-4186-AC30-3956F1EBDFAB}" destId="{872B024A-B081-4ED5-8703-6168A0912685}" srcOrd="7" destOrd="0" presId="urn:microsoft.com/office/officeart/2005/8/layout/vProcess5"/>
    <dgm:cxn modelId="{5BF5B359-6C11-411A-8AEC-8BCAAF0EAAC4}" type="presParOf" srcId="{001DFA04-B940-4186-AC30-3956F1EBDFAB}" destId="{0148AE18-39B3-44C8-A8D3-3FD2A088F2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3FAEC6-6330-4889-BD0D-908BA41632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6A40A2-5C21-4B77-BFF6-6B42C88FE754}">
      <dgm:prSet phldrT="[Текст]" custT="1"/>
      <dgm:spPr/>
      <dgm:t>
        <a:bodyPr/>
        <a:lstStyle/>
        <a:p>
          <a:r>
            <a:rPr lang="ru-RU" sz="2400" dirty="0" smtClean="0"/>
            <a:t>Др. регионы</a:t>
          </a:r>
          <a:endParaRPr lang="ru-RU" sz="2400" dirty="0" smtClean="0"/>
        </a:p>
        <a:p>
          <a:r>
            <a:rPr lang="ru-RU" sz="2400" dirty="0" smtClean="0"/>
            <a:t>31%</a:t>
          </a:r>
          <a:endParaRPr lang="ru-RU" sz="2400" dirty="0" smtClean="0"/>
        </a:p>
      </dgm:t>
    </dgm:pt>
    <dgm:pt modelId="{761E79B0-B457-4448-9082-222428AFB8F2}" type="parTrans" cxnId="{F7231743-B8A4-4238-8249-66F044E779FC}">
      <dgm:prSet/>
      <dgm:spPr/>
      <dgm:t>
        <a:bodyPr/>
        <a:lstStyle/>
        <a:p>
          <a:endParaRPr lang="ru-RU"/>
        </a:p>
      </dgm:t>
    </dgm:pt>
    <dgm:pt modelId="{9147CD71-6081-4997-B545-3211A7ECD192}" type="sibTrans" cxnId="{F7231743-B8A4-4238-8249-66F044E779FC}">
      <dgm:prSet/>
      <dgm:spPr/>
      <dgm:t>
        <a:bodyPr/>
        <a:lstStyle/>
        <a:p>
          <a:endParaRPr lang="ru-RU"/>
        </a:p>
      </dgm:t>
    </dgm:pt>
    <dgm:pt modelId="{6471945F-08F8-4CEF-AD19-81ABF1C38E8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400" dirty="0"/>
        </a:p>
      </dgm:t>
    </dgm:pt>
    <dgm:pt modelId="{12FD8EFD-5EC2-4847-9355-259AF1ECC144}" type="parTrans" cxnId="{94C061AC-0255-4C7E-AADB-F74823BDCD62}">
      <dgm:prSet/>
      <dgm:spPr/>
      <dgm:t>
        <a:bodyPr/>
        <a:lstStyle/>
        <a:p>
          <a:endParaRPr lang="ru-RU"/>
        </a:p>
      </dgm:t>
    </dgm:pt>
    <dgm:pt modelId="{AFF1139D-F386-4B96-A7CC-8A63F0051610}" type="sibTrans" cxnId="{94C061AC-0255-4C7E-AADB-F74823BDCD62}">
      <dgm:prSet/>
      <dgm:spPr/>
      <dgm:t>
        <a:bodyPr/>
        <a:lstStyle/>
        <a:p>
          <a:endParaRPr lang="ru-RU"/>
        </a:p>
      </dgm:t>
    </dgm:pt>
    <dgm:pt modelId="{6AD84EA6-58D3-45EB-8419-0E16B1E76864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2400" dirty="0" smtClean="0"/>
            <a:t> ТОИПКРО</a:t>
          </a:r>
        </a:p>
        <a:p>
          <a:r>
            <a:rPr lang="ru-RU" sz="2400" dirty="0" smtClean="0"/>
            <a:t>        </a:t>
          </a:r>
          <a:r>
            <a:rPr lang="ru-RU" sz="2400" dirty="0" smtClean="0"/>
            <a:t>41%</a:t>
          </a:r>
          <a:endParaRPr lang="ru-RU" sz="2400" dirty="0"/>
        </a:p>
      </dgm:t>
    </dgm:pt>
    <dgm:pt modelId="{37882FA2-1C95-4C0B-88FE-3CF17D2F7306}" type="parTrans" cxnId="{38CAB9C2-EA59-42D5-AEF5-90649B92BF83}">
      <dgm:prSet/>
      <dgm:spPr/>
      <dgm:t>
        <a:bodyPr/>
        <a:lstStyle/>
        <a:p>
          <a:endParaRPr lang="ru-RU"/>
        </a:p>
      </dgm:t>
    </dgm:pt>
    <dgm:pt modelId="{32824338-FE1B-4791-BCCE-A99539E59241}" type="sibTrans" cxnId="{38CAB9C2-EA59-42D5-AEF5-90649B92BF83}">
      <dgm:prSet/>
      <dgm:spPr/>
      <dgm:t>
        <a:bodyPr/>
        <a:lstStyle/>
        <a:p>
          <a:endParaRPr lang="ru-RU"/>
        </a:p>
      </dgm:t>
    </dgm:pt>
    <dgm:pt modelId="{B2B02495-A44E-4FD8-A213-655E990958B6}">
      <dgm:prSet/>
      <dgm:spPr/>
      <dgm:t>
        <a:bodyPr/>
        <a:lstStyle/>
        <a:p>
          <a:endParaRPr lang="ru-RU"/>
        </a:p>
      </dgm:t>
    </dgm:pt>
    <dgm:pt modelId="{47EB3331-8633-455F-AF6E-F15EFCB5EAEA}" type="parTrans" cxnId="{C5447C83-2F92-4E51-80FB-B1BDAEA8451F}">
      <dgm:prSet/>
      <dgm:spPr/>
      <dgm:t>
        <a:bodyPr/>
        <a:lstStyle/>
        <a:p>
          <a:endParaRPr lang="ru-RU"/>
        </a:p>
      </dgm:t>
    </dgm:pt>
    <dgm:pt modelId="{F9EC8C04-97D0-48E8-8016-AAAA67E1320E}" type="sibTrans" cxnId="{C5447C83-2F92-4E51-80FB-B1BDAEA8451F}">
      <dgm:prSet/>
      <dgm:spPr/>
      <dgm:t>
        <a:bodyPr/>
        <a:lstStyle/>
        <a:p>
          <a:endParaRPr lang="ru-RU"/>
        </a:p>
      </dgm:t>
    </dgm:pt>
    <dgm:pt modelId="{93327853-7912-4B78-ADFD-4A57C1867971}" type="pres">
      <dgm:prSet presAssocID="{B03FAEC6-6330-4889-BD0D-908BA41632C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9192C-1A41-4F0B-9930-21099514E94D}" type="pres">
      <dgm:prSet presAssocID="{B03FAEC6-6330-4889-BD0D-908BA41632CA}" presName="arrow" presStyleLbl="bgShp" presStyleIdx="0" presStyleCnt="1" custLinFactNeighborX="-793" custLinFactNeighborY="4111"/>
      <dgm:spPr/>
      <dgm:t>
        <a:bodyPr/>
        <a:lstStyle/>
        <a:p>
          <a:endParaRPr lang="ru-RU"/>
        </a:p>
      </dgm:t>
    </dgm:pt>
    <dgm:pt modelId="{F168818F-4D2E-463B-8C9A-15149BEA76AB}" type="pres">
      <dgm:prSet presAssocID="{B03FAEC6-6330-4889-BD0D-908BA41632CA}" presName="arrowDiagram4" presStyleCnt="0"/>
      <dgm:spPr/>
      <dgm:t>
        <a:bodyPr/>
        <a:lstStyle/>
        <a:p>
          <a:endParaRPr lang="ru-RU"/>
        </a:p>
      </dgm:t>
    </dgm:pt>
    <dgm:pt modelId="{B259C923-2466-439D-ADBF-792DD8A296ED}" type="pres">
      <dgm:prSet presAssocID="{996A40A2-5C21-4B77-BFF6-6B42C88FE754}" presName="bullet4a" presStyleLbl="node1" presStyleIdx="0" presStyleCnt="4"/>
      <dgm:spPr/>
      <dgm:t>
        <a:bodyPr/>
        <a:lstStyle/>
        <a:p>
          <a:endParaRPr lang="ru-RU"/>
        </a:p>
      </dgm:t>
    </dgm:pt>
    <dgm:pt modelId="{E84E3C0D-29B1-4147-A979-DF46BEE58982}" type="pres">
      <dgm:prSet presAssocID="{996A40A2-5C21-4B77-BFF6-6B42C88FE754}" presName="textBox4a" presStyleLbl="revTx" presStyleIdx="0" presStyleCnt="4" custScaleX="162497" custLinFactNeighborX="-24491" custLinFactNeighborY="19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0E532-EC0C-4502-8438-D7DE18022C3C}" type="pres">
      <dgm:prSet presAssocID="{B2B02495-A44E-4FD8-A213-655E990958B6}" presName="bullet4b" presStyleLbl="node1" presStyleIdx="1" presStyleCnt="4" custLinFactNeighborX="-28351" custLinFactNeighborY="56962"/>
      <dgm:spPr/>
      <dgm:t>
        <a:bodyPr/>
        <a:lstStyle/>
        <a:p>
          <a:endParaRPr lang="ru-RU"/>
        </a:p>
      </dgm:t>
    </dgm:pt>
    <dgm:pt modelId="{C00CB824-754F-4331-8E62-C98B9128E732}" type="pres">
      <dgm:prSet presAssocID="{B2B02495-A44E-4FD8-A213-655E990958B6}" presName="textBox4b" presStyleLbl="revTx" presStyleIdx="1" presStyleCnt="4" custLinFactNeighborX="-13838" custLinFactNeighborY="7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EF4AB-9993-408B-8A29-268C32D0E4AF}" type="pres">
      <dgm:prSet presAssocID="{6471945F-08F8-4CEF-AD19-81ABF1C38E88}" presName="bullet4c" presStyleLbl="node1" presStyleIdx="2" presStyleCnt="4" custLinFactNeighborX="-43572" custLinFactNeighborY="33139"/>
      <dgm:spPr/>
      <dgm:t>
        <a:bodyPr/>
        <a:lstStyle/>
        <a:p>
          <a:endParaRPr lang="ru-RU"/>
        </a:p>
      </dgm:t>
    </dgm:pt>
    <dgm:pt modelId="{26D03779-EC87-4906-B3A9-13DB11CFA7DD}" type="pres">
      <dgm:prSet presAssocID="{6471945F-08F8-4CEF-AD19-81ABF1C38E8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2CFE3-715D-41E5-90AA-87EC4D65299A}" type="pres">
      <dgm:prSet presAssocID="{6AD84EA6-58D3-45EB-8419-0E16B1E76864}" presName="bullet4d" presStyleLbl="node1" presStyleIdx="3" presStyleCnt="4"/>
      <dgm:spPr/>
      <dgm:t>
        <a:bodyPr/>
        <a:lstStyle/>
        <a:p>
          <a:endParaRPr lang="ru-RU"/>
        </a:p>
      </dgm:t>
    </dgm:pt>
    <dgm:pt modelId="{2AD72AE8-AEB4-4906-800C-CE5E8B722B1F}" type="pres">
      <dgm:prSet presAssocID="{6AD84EA6-58D3-45EB-8419-0E16B1E76864}" presName="textBox4d" presStyleLbl="revTx" presStyleIdx="3" presStyleCnt="4" custScaleX="209674" custLinFactNeighborX="-22489" custLinFactNeighborY="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4FE04-2CE7-453C-B06E-782FAA0EB3F2}" type="presOf" srcId="{6AD84EA6-58D3-45EB-8419-0E16B1E76864}" destId="{2AD72AE8-AEB4-4906-800C-CE5E8B722B1F}" srcOrd="0" destOrd="0" presId="urn:microsoft.com/office/officeart/2005/8/layout/arrow2"/>
    <dgm:cxn modelId="{E5644A4F-6D66-4A71-9C32-6D553E4F5033}" type="presOf" srcId="{B2B02495-A44E-4FD8-A213-655E990958B6}" destId="{C00CB824-754F-4331-8E62-C98B9128E732}" srcOrd="0" destOrd="0" presId="urn:microsoft.com/office/officeart/2005/8/layout/arrow2"/>
    <dgm:cxn modelId="{C0F461F5-3588-4E76-938C-3E507B9DBB1E}" type="presOf" srcId="{6471945F-08F8-4CEF-AD19-81ABF1C38E88}" destId="{26D03779-EC87-4906-B3A9-13DB11CFA7DD}" srcOrd="0" destOrd="0" presId="urn:microsoft.com/office/officeart/2005/8/layout/arrow2"/>
    <dgm:cxn modelId="{38CAB9C2-EA59-42D5-AEF5-90649B92BF83}" srcId="{B03FAEC6-6330-4889-BD0D-908BA41632CA}" destId="{6AD84EA6-58D3-45EB-8419-0E16B1E76864}" srcOrd="3" destOrd="0" parTransId="{37882FA2-1C95-4C0B-88FE-3CF17D2F7306}" sibTransId="{32824338-FE1B-4791-BCCE-A99539E59241}"/>
    <dgm:cxn modelId="{C311058C-B82B-457D-9328-B87ACFA4F2C5}" type="presOf" srcId="{B03FAEC6-6330-4889-BD0D-908BA41632CA}" destId="{93327853-7912-4B78-ADFD-4A57C1867971}" srcOrd="0" destOrd="0" presId="urn:microsoft.com/office/officeart/2005/8/layout/arrow2"/>
    <dgm:cxn modelId="{2666781F-4651-403F-9E83-8B9C8C18CAC6}" type="presOf" srcId="{996A40A2-5C21-4B77-BFF6-6B42C88FE754}" destId="{E84E3C0D-29B1-4147-A979-DF46BEE58982}" srcOrd="0" destOrd="0" presId="urn:microsoft.com/office/officeart/2005/8/layout/arrow2"/>
    <dgm:cxn modelId="{F7231743-B8A4-4238-8249-66F044E779FC}" srcId="{B03FAEC6-6330-4889-BD0D-908BA41632CA}" destId="{996A40A2-5C21-4B77-BFF6-6B42C88FE754}" srcOrd="0" destOrd="0" parTransId="{761E79B0-B457-4448-9082-222428AFB8F2}" sibTransId="{9147CD71-6081-4997-B545-3211A7ECD192}"/>
    <dgm:cxn modelId="{94C061AC-0255-4C7E-AADB-F74823BDCD62}" srcId="{B03FAEC6-6330-4889-BD0D-908BA41632CA}" destId="{6471945F-08F8-4CEF-AD19-81ABF1C38E88}" srcOrd="2" destOrd="0" parTransId="{12FD8EFD-5EC2-4847-9355-259AF1ECC144}" sibTransId="{AFF1139D-F386-4B96-A7CC-8A63F0051610}"/>
    <dgm:cxn modelId="{C5447C83-2F92-4E51-80FB-B1BDAEA8451F}" srcId="{B03FAEC6-6330-4889-BD0D-908BA41632CA}" destId="{B2B02495-A44E-4FD8-A213-655E990958B6}" srcOrd="1" destOrd="0" parTransId="{47EB3331-8633-455F-AF6E-F15EFCB5EAEA}" sibTransId="{F9EC8C04-97D0-48E8-8016-AAAA67E1320E}"/>
    <dgm:cxn modelId="{A09741D8-7E47-4C5C-A7E5-9578F475C309}" type="presParOf" srcId="{93327853-7912-4B78-ADFD-4A57C1867971}" destId="{FB79192C-1A41-4F0B-9930-21099514E94D}" srcOrd="0" destOrd="0" presId="urn:microsoft.com/office/officeart/2005/8/layout/arrow2"/>
    <dgm:cxn modelId="{AB381C4F-37F1-435C-9070-528BB3F3CAEF}" type="presParOf" srcId="{93327853-7912-4B78-ADFD-4A57C1867971}" destId="{F168818F-4D2E-463B-8C9A-15149BEA76AB}" srcOrd="1" destOrd="0" presId="urn:microsoft.com/office/officeart/2005/8/layout/arrow2"/>
    <dgm:cxn modelId="{8D2E519D-C06F-4CD3-9AF8-C3F1088447C8}" type="presParOf" srcId="{F168818F-4D2E-463B-8C9A-15149BEA76AB}" destId="{B259C923-2466-439D-ADBF-792DD8A296ED}" srcOrd="0" destOrd="0" presId="urn:microsoft.com/office/officeart/2005/8/layout/arrow2"/>
    <dgm:cxn modelId="{13523602-A657-4A3D-8B59-D801AF558417}" type="presParOf" srcId="{F168818F-4D2E-463B-8C9A-15149BEA76AB}" destId="{E84E3C0D-29B1-4147-A979-DF46BEE58982}" srcOrd="1" destOrd="0" presId="urn:microsoft.com/office/officeart/2005/8/layout/arrow2"/>
    <dgm:cxn modelId="{677FD3C2-10B9-4A17-832B-989D5F793E12}" type="presParOf" srcId="{F168818F-4D2E-463B-8C9A-15149BEA76AB}" destId="{A850E532-EC0C-4502-8438-D7DE18022C3C}" srcOrd="2" destOrd="0" presId="urn:microsoft.com/office/officeart/2005/8/layout/arrow2"/>
    <dgm:cxn modelId="{06565767-9365-4B51-B7BC-8D469901394B}" type="presParOf" srcId="{F168818F-4D2E-463B-8C9A-15149BEA76AB}" destId="{C00CB824-754F-4331-8E62-C98B9128E732}" srcOrd="3" destOrd="0" presId="urn:microsoft.com/office/officeart/2005/8/layout/arrow2"/>
    <dgm:cxn modelId="{5A92DC6F-0AF2-4E01-87B9-2927069A8702}" type="presParOf" srcId="{F168818F-4D2E-463B-8C9A-15149BEA76AB}" destId="{B5CEF4AB-9993-408B-8A29-268C32D0E4AF}" srcOrd="4" destOrd="0" presId="urn:microsoft.com/office/officeart/2005/8/layout/arrow2"/>
    <dgm:cxn modelId="{933808D3-6141-4661-8D93-02E3129283DF}" type="presParOf" srcId="{F168818F-4D2E-463B-8C9A-15149BEA76AB}" destId="{26D03779-EC87-4906-B3A9-13DB11CFA7DD}" srcOrd="5" destOrd="0" presId="urn:microsoft.com/office/officeart/2005/8/layout/arrow2"/>
    <dgm:cxn modelId="{CB3E77EF-AFFA-4D88-92F6-48EF90ACBB14}" type="presParOf" srcId="{F168818F-4D2E-463B-8C9A-15149BEA76AB}" destId="{AF52CFE3-715D-41E5-90AA-87EC4D65299A}" srcOrd="6" destOrd="0" presId="urn:microsoft.com/office/officeart/2005/8/layout/arrow2"/>
    <dgm:cxn modelId="{1863BB5E-A7BB-44F1-9D46-84157EDD77F0}" type="presParOf" srcId="{F168818F-4D2E-463B-8C9A-15149BEA76AB}" destId="{2AD72AE8-AEB4-4906-800C-CE5E8B722B1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A3776D-54FA-4756-BAD5-3A5D5C9EA5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677BF0C-AF9B-41E8-A4F9-8348D2F35FF4}">
      <dgm:prSet phldrT="[Текст]" custT="1"/>
      <dgm:spPr/>
      <dgm:t>
        <a:bodyPr/>
        <a:lstStyle/>
        <a:p>
          <a:endParaRPr lang="ru-RU" sz="2400" dirty="0"/>
        </a:p>
      </dgm:t>
    </dgm:pt>
    <dgm:pt modelId="{DBC34060-52DA-4FF7-AED1-B52A5B710084}" type="parTrans" cxnId="{7BAF1DF2-3CC7-4B31-9A72-D8D88173A3AA}">
      <dgm:prSet/>
      <dgm:spPr/>
      <dgm:t>
        <a:bodyPr/>
        <a:lstStyle/>
        <a:p>
          <a:endParaRPr lang="ru-RU"/>
        </a:p>
      </dgm:t>
    </dgm:pt>
    <dgm:pt modelId="{BC461BD6-FBC0-497E-875E-1C75664DE92C}" type="sibTrans" cxnId="{7BAF1DF2-3CC7-4B31-9A72-D8D88173A3AA}">
      <dgm:prSet/>
      <dgm:spPr/>
      <dgm:t>
        <a:bodyPr/>
        <a:lstStyle/>
        <a:p>
          <a:endParaRPr lang="ru-RU"/>
        </a:p>
      </dgm:t>
    </dgm:pt>
    <dgm:pt modelId="{85D618BF-7024-4C38-BCF5-DC83434C7BF9}">
      <dgm:prSet phldrT="[Текст]" custT="1"/>
      <dgm:spPr/>
      <dgm:t>
        <a:bodyPr/>
        <a:lstStyle/>
        <a:p>
          <a:r>
            <a:rPr lang="ru-RU" sz="3200" dirty="0" smtClean="0"/>
            <a:t>2014 г</a:t>
          </a:r>
        </a:p>
        <a:p>
          <a:r>
            <a:rPr lang="ru-RU" sz="2400" dirty="0" smtClean="0"/>
            <a:t>28 </a:t>
          </a:r>
          <a:r>
            <a:rPr lang="ru-RU" sz="2400" dirty="0" smtClean="0"/>
            <a:t>/</a:t>
          </a:r>
          <a:r>
            <a:rPr lang="ru-RU" sz="2400" b="1" dirty="0" smtClean="0"/>
            <a:t>60</a:t>
          </a:r>
          <a:r>
            <a:rPr lang="ru-RU" sz="2400" b="1" dirty="0" smtClean="0"/>
            <a:t>%</a:t>
          </a:r>
          <a:endParaRPr lang="ru-RU" sz="2400" b="1" dirty="0"/>
        </a:p>
      </dgm:t>
    </dgm:pt>
    <dgm:pt modelId="{7AB78BCF-B309-45D0-A35F-23A9269AF8B6}" type="parTrans" cxnId="{55F989C2-C875-4F4B-BFE7-A66A64F6A75F}">
      <dgm:prSet/>
      <dgm:spPr/>
      <dgm:t>
        <a:bodyPr/>
        <a:lstStyle/>
        <a:p>
          <a:endParaRPr lang="ru-RU"/>
        </a:p>
      </dgm:t>
    </dgm:pt>
    <dgm:pt modelId="{C563FC77-FDC9-4398-A5EE-9C2E1DDFD231}" type="sibTrans" cxnId="{55F989C2-C875-4F4B-BFE7-A66A64F6A75F}">
      <dgm:prSet/>
      <dgm:spPr/>
      <dgm:t>
        <a:bodyPr/>
        <a:lstStyle/>
        <a:p>
          <a:endParaRPr lang="ru-RU"/>
        </a:p>
      </dgm:t>
    </dgm:pt>
    <dgm:pt modelId="{683633B7-3320-45BE-95E2-1257542A4F73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2015 г  </a:t>
          </a:r>
        </a:p>
        <a:p>
          <a:r>
            <a:rPr lang="ru-RU" sz="2400" dirty="0" smtClean="0">
              <a:solidFill>
                <a:schemeClr val="bg1"/>
              </a:solidFill>
            </a:rPr>
            <a:t>29 /</a:t>
          </a:r>
          <a:r>
            <a:rPr lang="ru-RU" sz="2400" b="1" dirty="0" smtClean="0">
              <a:solidFill>
                <a:schemeClr val="bg1"/>
              </a:solidFill>
            </a:rPr>
            <a:t>76</a:t>
          </a:r>
          <a:r>
            <a:rPr lang="ru-RU" sz="2400" b="1" dirty="0" smtClean="0">
              <a:solidFill>
                <a:schemeClr val="bg1"/>
              </a:solidFill>
            </a:rPr>
            <a:t>%</a:t>
          </a:r>
          <a:endParaRPr lang="ru-RU" sz="2400" b="1" dirty="0">
            <a:solidFill>
              <a:schemeClr val="bg1"/>
            </a:solidFill>
          </a:endParaRPr>
        </a:p>
      </dgm:t>
    </dgm:pt>
    <dgm:pt modelId="{472ACB52-1A1E-4BAE-AD00-4C6B1EFF4C49}" type="parTrans" cxnId="{D0115A3A-D639-4179-8300-DA209CDE4032}">
      <dgm:prSet/>
      <dgm:spPr/>
      <dgm:t>
        <a:bodyPr/>
        <a:lstStyle/>
        <a:p>
          <a:endParaRPr lang="ru-RU"/>
        </a:p>
      </dgm:t>
    </dgm:pt>
    <dgm:pt modelId="{9465ED8C-8984-4EA2-9A34-7844DE831720}" type="sibTrans" cxnId="{D0115A3A-D639-4179-8300-DA209CDE4032}">
      <dgm:prSet/>
      <dgm:spPr/>
      <dgm:t>
        <a:bodyPr/>
        <a:lstStyle/>
        <a:p>
          <a:endParaRPr lang="ru-RU"/>
        </a:p>
      </dgm:t>
    </dgm:pt>
    <dgm:pt modelId="{6DDF3364-5DE5-4405-A03A-071124440EA0}" type="pres">
      <dgm:prSet presAssocID="{F7A3776D-54FA-4756-BAD5-3A5D5C9EA5C4}" presName="arrowDiagram" presStyleCnt="0">
        <dgm:presLayoutVars>
          <dgm:chMax val="5"/>
          <dgm:dir/>
          <dgm:resizeHandles val="exact"/>
        </dgm:presLayoutVars>
      </dgm:prSet>
      <dgm:spPr/>
    </dgm:pt>
    <dgm:pt modelId="{AD52B332-D8D3-4657-8BCD-CB4459891958}" type="pres">
      <dgm:prSet presAssocID="{F7A3776D-54FA-4756-BAD5-3A5D5C9EA5C4}" presName="arrow" presStyleLbl="bgShp" presStyleIdx="0" presStyleCnt="1" custLinFactNeighborX="-388" custLinFactNeighborY="-10893"/>
      <dgm:spPr/>
    </dgm:pt>
    <dgm:pt modelId="{0160A5CB-3F25-448F-B228-5454B6217164}" type="pres">
      <dgm:prSet presAssocID="{F7A3776D-54FA-4756-BAD5-3A5D5C9EA5C4}" presName="arrowDiagram3" presStyleCnt="0"/>
      <dgm:spPr/>
    </dgm:pt>
    <dgm:pt modelId="{0C07F4CE-E38D-461C-9D56-DC4CF306CB26}" type="pres">
      <dgm:prSet presAssocID="{4677BF0C-AF9B-41E8-A4F9-8348D2F35FF4}" presName="bullet3a" presStyleLbl="node1" presStyleIdx="0" presStyleCnt="3"/>
      <dgm:spPr/>
    </dgm:pt>
    <dgm:pt modelId="{62133438-955E-4997-B455-BDC5E181D5EA}" type="pres">
      <dgm:prSet presAssocID="{4677BF0C-AF9B-41E8-A4F9-8348D2F35FF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9CE7A-D77C-4AC9-9277-AE86F5C58FFC}" type="pres">
      <dgm:prSet presAssocID="{85D618BF-7024-4C38-BCF5-DC83434C7BF9}" presName="bullet3b" presStyleLbl="node1" presStyleIdx="1" presStyleCnt="3"/>
      <dgm:spPr/>
    </dgm:pt>
    <dgm:pt modelId="{B7E37A2C-E49C-41EC-99B0-D07CC9FBFBCA}" type="pres">
      <dgm:prSet presAssocID="{85D618BF-7024-4C38-BCF5-DC83434C7BF9}" presName="textBox3b" presStyleLbl="revTx" presStyleIdx="1" presStyleCnt="3" custScaleX="96873" custScaleY="19066" custLinFactX="-30366" custLinFactNeighborX="-100000" custLinFactNeighborY="10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998F0-896D-4494-92FC-AD7282218DFD}" type="pres">
      <dgm:prSet presAssocID="{683633B7-3320-45BE-95E2-1257542A4F73}" presName="bullet3c" presStyleLbl="node1" presStyleIdx="2" presStyleCnt="3"/>
      <dgm:spPr/>
      <dgm:t>
        <a:bodyPr/>
        <a:lstStyle/>
        <a:p>
          <a:endParaRPr lang="ru-RU"/>
        </a:p>
      </dgm:t>
    </dgm:pt>
    <dgm:pt modelId="{8D43F36E-7B50-46B6-954B-09EA67247C90}" type="pres">
      <dgm:prSet presAssocID="{683633B7-3320-45BE-95E2-1257542A4F73}" presName="textBox3c" presStyleLbl="revTx" presStyleIdx="2" presStyleCnt="3" custScaleX="116547" custScaleY="43792" custLinFactX="-63120" custLinFactNeighborX="-100000" custLinFactNeighborY="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F1DF2-3CC7-4B31-9A72-D8D88173A3AA}" srcId="{F7A3776D-54FA-4756-BAD5-3A5D5C9EA5C4}" destId="{4677BF0C-AF9B-41E8-A4F9-8348D2F35FF4}" srcOrd="0" destOrd="0" parTransId="{DBC34060-52DA-4FF7-AED1-B52A5B710084}" sibTransId="{BC461BD6-FBC0-497E-875E-1C75664DE92C}"/>
    <dgm:cxn modelId="{8A23F15F-AE08-47BC-A520-395BFE732D15}" type="presOf" srcId="{683633B7-3320-45BE-95E2-1257542A4F73}" destId="{8D43F36E-7B50-46B6-954B-09EA67247C90}" srcOrd="0" destOrd="0" presId="urn:microsoft.com/office/officeart/2005/8/layout/arrow2"/>
    <dgm:cxn modelId="{B5E45A81-C140-43E6-85AE-99D17184F609}" type="presOf" srcId="{4677BF0C-AF9B-41E8-A4F9-8348D2F35FF4}" destId="{62133438-955E-4997-B455-BDC5E181D5EA}" srcOrd="0" destOrd="0" presId="urn:microsoft.com/office/officeart/2005/8/layout/arrow2"/>
    <dgm:cxn modelId="{55F989C2-C875-4F4B-BFE7-A66A64F6A75F}" srcId="{F7A3776D-54FA-4756-BAD5-3A5D5C9EA5C4}" destId="{85D618BF-7024-4C38-BCF5-DC83434C7BF9}" srcOrd="1" destOrd="0" parTransId="{7AB78BCF-B309-45D0-A35F-23A9269AF8B6}" sibTransId="{C563FC77-FDC9-4398-A5EE-9C2E1DDFD231}"/>
    <dgm:cxn modelId="{0870E705-64DF-46AC-B8CE-2E156E0010D6}" type="presOf" srcId="{F7A3776D-54FA-4756-BAD5-3A5D5C9EA5C4}" destId="{6DDF3364-5DE5-4405-A03A-071124440EA0}" srcOrd="0" destOrd="0" presId="urn:microsoft.com/office/officeart/2005/8/layout/arrow2"/>
    <dgm:cxn modelId="{D0115A3A-D639-4179-8300-DA209CDE4032}" srcId="{F7A3776D-54FA-4756-BAD5-3A5D5C9EA5C4}" destId="{683633B7-3320-45BE-95E2-1257542A4F73}" srcOrd="2" destOrd="0" parTransId="{472ACB52-1A1E-4BAE-AD00-4C6B1EFF4C49}" sibTransId="{9465ED8C-8984-4EA2-9A34-7844DE831720}"/>
    <dgm:cxn modelId="{F1C138E3-26B3-4032-9897-C9E94AC311DE}" type="presOf" srcId="{85D618BF-7024-4C38-BCF5-DC83434C7BF9}" destId="{B7E37A2C-E49C-41EC-99B0-D07CC9FBFBCA}" srcOrd="0" destOrd="0" presId="urn:microsoft.com/office/officeart/2005/8/layout/arrow2"/>
    <dgm:cxn modelId="{172A0226-D205-4F47-885E-D9DC34E499C1}" type="presParOf" srcId="{6DDF3364-5DE5-4405-A03A-071124440EA0}" destId="{AD52B332-D8D3-4657-8BCD-CB4459891958}" srcOrd="0" destOrd="0" presId="urn:microsoft.com/office/officeart/2005/8/layout/arrow2"/>
    <dgm:cxn modelId="{6A873FF3-A122-43CC-BCDE-ED681377DCAE}" type="presParOf" srcId="{6DDF3364-5DE5-4405-A03A-071124440EA0}" destId="{0160A5CB-3F25-448F-B228-5454B6217164}" srcOrd="1" destOrd="0" presId="urn:microsoft.com/office/officeart/2005/8/layout/arrow2"/>
    <dgm:cxn modelId="{2501D28F-4079-4D93-B630-2DBEA47BEC5F}" type="presParOf" srcId="{0160A5CB-3F25-448F-B228-5454B6217164}" destId="{0C07F4CE-E38D-461C-9D56-DC4CF306CB26}" srcOrd="0" destOrd="0" presId="urn:microsoft.com/office/officeart/2005/8/layout/arrow2"/>
    <dgm:cxn modelId="{1906915E-8F76-4983-B99D-4721FA2C9FFB}" type="presParOf" srcId="{0160A5CB-3F25-448F-B228-5454B6217164}" destId="{62133438-955E-4997-B455-BDC5E181D5EA}" srcOrd="1" destOrd="0" presId="urn:microsoft.com/office/officeart/2005/8/layout/arrow2"/>
    <dgm:cxn modelId="{B52D90A5-2065-476A-A514-0B04B1676A1D}" type="presParOf" srcId="{0160A5CB-3F25-448F-B228-5454B6217164}" destId="{5C99CE7A-D77C-4AC9-9277-AE86F5C58FFC}" srcOrd="2" destOrd="0" presId="urn:microsoft.com/office/officeart/2005/8/layout/arrow2"/>
    <dgm:cxn modelId="{E6FBA8E8-47C0-477F-8978-53AFB5AF0180}" type="presParOf" srcId="{0160A5CB-3F25-448F-B228-5454B6217164}" destId="{B7E37A2C-E49C-41EC-99B0-D07CC9FBFBCA}" srcOrd="3" destOrd="0" presId="urn:microsoft.com/office/officeart/2005/8/layout/arrow2"/>
    <dgm:cxn modelId="{E81275C1-B8F4-4659-BB27-7F9C07EBBA7C}" type="presParOf" srcId="{0160A5CB-3F25-448F-B228-5454B6217164}" destId="{CF0998F0-896D-4494-92FC-AD7282218DFD}" srcOrd="4" destOrd="0" presId="urn:microsoft.com/office/officeart/2005/8/layout/arrow2"/>
    <dgm:cxn modelId="{6CAD911A-644B-4E02-8DB8-B27547AB19C1}" type="presParOf" srcId="{0160A5CB-3F25-448F-B228-5454B6217164}" destId="{8D43F36E-7B50-46B6-954B-09EA67247C9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43307-0219-4228-AECF-AB7BBAD20DE5}">
      <dsp:nvSpPr>
        <dsp:cNvPr id="0" name=""/>
        <dsp:cNvSpPr/>
      </dsp:nvSpPr>
      <dsp:spPr>
        <a:xfrm rot="5400000">
          <a:off x="-140678" y="145972"/>
          <a:ext cx="937859" cy="656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1</a:t>
          </a:r>
          <a:endParaRPr lang="ru-RU" sz="2000" kern="1200" dirty="0">
            <a:solidFill>
              <a:srgbClr val="FFFF00"/>
            </a:solidFill>
          </a:endParaRPr>
        </a:p>
      </dsp:txBody>
      <dsp:txXfrm rot="-5400000">
        <a:off x="2" y="333544"/>
        <a:ext cx="656501" cy="281358"/>
      </dsp:txXfrm>
    </dsp:sp>
    <dsp:sp modelId="{2ECC0968-FE5C-4767-A974-5037E94FC136}">
      <dsp:nvSpPr>
        <dsp:cNvPr id="0" name=""/>
        <dsp:cNvSpPr/>
      </dsp:nvSpPr>
      <dsp:spPr>
        <a:xfrm rot="5400000">
          <a:off x="1823486" y="-1161690"/>
          <a:ext cx="609929" cy="2943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 г. Стрежевой– 9 </a:t>
          </a:r>
          <a:endParaRPr lang="ru-RU" sz="1600" b="1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656502" y="35068"/>
        <a:ext cx="2914124" cy="550381"/>
      </dsp:txXfrm>
    </dsp:sp>
    <dsp:sp modelId="{FDCD529C-97FC-43BD-88D1-0BB974622804}">
      <dsp:nvSpPr>
        <dsp:cNvPr id="0" name=""/>
        <dsp:cNvSpPr/>
      </dsp:nvSpPr>
      <dsp:spPr>
        <a:xfrm rot="5400000">
          <a:off x="-140678" y="967550"/>
          <a:ext cx="937859" cy="656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2</a:t>
          </a:r>
          <a:endParaRPr lang="ru-RU" sz="2000" kern="1200" dirty="0">
            <a:solidFill>
              <a:srgbClr val="FFFF00"/>
            </a:solidFill>
          </a:endParaRPr>
        </a:p>
      </dsp:txBody>
      <dsp:txXfrm rot="-5400000">
        <a:off x="2" y="1155122"/>
        <a:ext cx="656501" cy="281358"/>
      </dsp:txXfrm>
    </dsp:sp>
    <dsp:sp modelId="{D2744AD7-96E7-452F-8677-F79059944127}">
      <dsp:nvSpPr>
        <dsp:cNvPr id="0" name=""/>
        <dsp:cNvSpPr/>
      </dsp:nvSpPr>
      <dsp:spPr>
        <a:xfrm rot="5400000">
          <a:off x="1823646" y="-340273"/>
          <a:ext cx="609608" cy="2943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Александровский район- 8</a:t>
          </a:r>
          <a:endParaRPr lang="ru-RU" sz="1600" b="1" kern="1200" dirty="0"/>
        </a:p>
      </dsp:txBody>
      <dsp:txXfrm rot="-5400000">
        <a:off x="656502" y="856630"/>
        <a:ext cx="2914139" cy="550090"/>
      </dsp:txXfrm>
    </dsp:sp>
    <dsp:sp modelId="{5B6D7E3A-CFDA-48F3-95D4-2664D36F182B}">
      <dsp:nvSpPr>
        <dsp:cNvPr id="0" name=""/>
        <dsp:cNvSpPr/>
      </dsp:nvSpPr>
      <dsp:spPr>
        <a:xfrm rot="5400000">
          <a:off x="-140678" y="1789128"/>
          <a:ext cx="937859" cy="656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3</a:t>
          </a:r>
          <a:endParaRPr lang="ru-RU" sz="2000" kern="1200" dirty="0">
            <a:solidFill>
              <a:srgbClr val="FFFF00"/>
            </a:solidFill>
          </a:endParaRPr>
        </a:p>
      </dsp:txBody>
      <dsp:txXfrm rot="-5400000">
        <a:off x="2" y="1976700"/>
        <a:ext cx="656501" cy="281358"/>
      </dsp:txXfrm>
    </dsp:sp>
    <dsp:sp modelId="{B174A97D-9D2E-42F6-80B9-DD1D04EE7F10}">
      <dsp:nvSpPr>
        <dsp:cNvPr id="0" name=""/>
        <dsp:cNvSpPr/>
      </dsp:nvSpPr>
      <dsp:spPr>
        <a:xfrm rot="5400000">
          <a:off x="1823646" y="481304"/>
          <a:ext cx="609608" cy="2943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г.Северск</a:t>
          </a:r>
          <a:r>
            <a:rPr lang="ru-RU" sz="1600" b="1" kern="1200" dirty="0" smtClean="0"/>
            <a:t> – 6 </a:t>
          </a:r>
          <a:endParaRPr lang="ru-RU" sz="1600" b="1" kern="1200" dirty="0"/>
        </a:p>
      </dsp:txBody>
      <dsp:txXfrm rot="-5400000">
        <a:off x="656502" y="1678208"/>
        <a:ext cx="2914139" cy="550090"/>
      </dsp:txXfrm>
    </dsp:sp>
    <dsp:sp modelId="{1A261265-B6E1-47AB-8F30-8509EAF057C5}">
      <dsp:nvSpPr>
        <dsp:cNvPr id="0" name=""/>
        <dsp:cNvSpPr/>
      </dsp:nvSpPr>
      <dsp:spPr>
        <a:xfrm rot="5400000">
          <a:off x="-140678" y="2610706"/>
          <a:ext cx="937859" cy="656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4</a:t>
          </a:r>
          <a:endParaRPr lang="ru-RU" sz="2000" kern="1200" dirty="0">
            <a:solidFill>
              <a:srgbClr val="FFFF00"/>
            </a:solidFill>
          </a:endParaRPr>
        </a:p>
      </dsp:txBody>
      <dsp:txXfrm rot="-5400000">
        <a:off x="2" y="2798278"/>
        <a:ext cx="656501" cy="281358"/>
      </dsp:txXfrm>
    </dsp:sp>
    <dsp:sp modelId="{3831E0AF-5D98-4489-8744-BB1B8A23D809}">
      <dsp:nvSpPr>
        <dsp:cNvPr id="0" name=""/>
        <dsp:cNvSpPr/>
      </dsp:nvSpPr>
      <dsp:spPr>
        <a:xfrm rot="5400000">
          <a:off x="1815462" y="1357100"/>
          <a:ext cx="609608" cy="2943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Томский район - </a:t>
          </a:r>
          <a:r>
            <a:rPr lang="ru-RU" sz="1600" b="1" kern="1200" dirty="0" smtClean="0"/>
            <a:t>5</a:t>
          </a:r>
          <a:endParaRPr lang="ru-RU" sz="1600" b="1" kern="1200" dirty="0"/>
        </a:p>
      </dsp:txBody>
      <dsp:txXfrm rot="-5400000">
        <a:off x="648318" y="2554004"/>
        <a:ext cx="2914139" cy="550090"/>
      </dsp:txXfrm>
    </dsp:sp>
    <dsp:sp modelId="{F9F7439F-7E62-4E30-A0FE-AE165A344BDD}">
      <dsp:nvSpPr>
        <dsp:cNvPr id="0" name=""/>
        <dsp:cNvSpPr/>
      </dsp:nvSpPr>
      <dsp:spPr>
        <a:xfrm rot="5400000">
          <a:off x="-140678" y="3432283"/>
          <a:ext cx="937859" cy="656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5</a:t>
          </a:r>
          <a:endParaRPr lang="ru-RU" sz="2000" kern="1200" dirty="0">
            <a:solidFill>
              <a:srgbClr val="FFFF00"/>
            </a:solidFill>
          </a:endParaRPr>
        </a:p>
      </dsp:txBody>
      <dsp:txXfrm rot="-5400000">
        <a:off x="2" y="3619855"/>
        <a:ext cx="656501" cy="281358"/>
      </dsp:txXfrm>
    </dsp:sp>
    <dsp:sp modelId="{2F9E0E54-AC28-46A7-B3AF-6E765B471FEC}">
      <dsp:nvSpPr>
        <dsp:cNvPr id="0" name=""/>
        <dsp:cNvSpPr/>
      </dsp:nvSpPr>
      <dsp:spPr>
        <a:xfrm rot="5400000">
          <a:off x="1823646" y="2124460"/>
          <a:ext cx="609608" cy="2943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Асиновский</a:t>
          </a:r>
          <a:r>
            <a:rPr lang="ru-RU" sz="1600" b="1" kern="1200" dirty="0" smtClean="0"/>
            <a:t>, Зырянский </a:t>
          </a:r>
          <a:r>
            <a:rPr lang="ru-RU" sz="1600" b="1" kern="1200" dirty="0" smtClean="0"/>
            <a:t>– </a:t>
          </a:r>
          <a:r>
            <a:rPr lang="ru-RU" sz="1600" b="1" kern="1200" dirty="0" smtClean="0"/>
            <a:t>3 </a:t>
          </a:r>
          <a:endParaRPr lang="ru-RU" sz="1600" b="1" kern="1200" dirty="0"/>
        </a:p>
      </dsp:txBody>
      <dsp:txXfrm rot="-5400000">
        <a:off x="656502" y="3321364"/>
        <a:ext cx="2914139" cy="550090"/>
      </dsp:txXfrm>
    </dsp:sp>
    <dsp:sp modelId="{56D038B2-A994-421B-9A9A-B33FB55E3675}">
      <dsp:nvSpPr>
        <dsp:cNvPr id="0" name=""/>
        <dsp:cNvSpPr/>
      </dsp:nvSpPr>
      <dsp:spPr>
        <a:xfrm rot="5400000">
          <a:off x="-140678" y="4253861"/>
          <a:ext cx="937859" cy="656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6</a:t>
          </a:r>
          <a:endParaRPr lang="ru-RU" sz="2000" kern="1200" dirty="0">
            <a:solidFill>
              <a:srgbClr val="FFFF00"/>
            </a:solidFill>
          </a:endParaRPr>
        </a:p>
      </dsp:txBody>
      <dsp:txXfrm rot="-5400000">
        <a:off x="2" y="4441433"/>
        <a:ext cx="656501" cy="281358"/>
      </dsp:txXfrm>
    </dsp:sp>
    <dsp:sp modelId="{5508F4DA-357F-4AE3-A81F-98173600DABE}">
      <dsp:nvSpPr>
        <dsp:cNvPr id="0" name=""/>
        <dsp:cNvSpPr/>
      </dsp:nvSpPr>
      <dsp:spPr>
        <a:xfrm rot="5400000">
          <a:off x="1823646" y="2946037"/>
          <a:ext cx="609608" cy="2943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Молчановский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Парабельский</a:t>
          </a:r>
          <a:r>
            <a:rPr lang="ru-RU" sz="1600" b="1" kern="1200" dirty="0" smtClean="0"/>
            <a:t>  </a:t>
          </a:r>
          <a:r>
            <a:rPr lang="ru-RU" sz="1600" b="1" kern="1200" dirty="0" smtClean="0"/>
            <a:t>- </a:t>
          </a:r>
          <a:r>
            <a:rPr lang="ru-RU" sz="1600" b="1" kern="1200" dirty="0" smtClean="0"/>
            <a:t>3</a:t>
          </a:r>
          <a:endParaRPr lang="ru-RU" sz="1600" b="1" kern="1200" dirty="0"/>
        </a:p>
      </dsp:txBody>
      <dsp:txXfrm rot="-5400000">
        <a:off x="656502" y="4142941"/>
        <a:ext cx="2914139" cy="55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7ADE5-E4A2-4374-80AD-20F357A52B19}">
      <dsp:nvSpPr>
        <dsp:cNvPr id="0" name=""/>
        <dsp:cNvSpPr/>
      </dsp:nvSpPr>
      <dsp:spPr>
        <a:xfrm>
          <a:off x="0" y="1142313"/>
          <a:ext cx="59164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CF923-829C-4F14-B4F5-A5D32BD1506F}">
      <dsp:nvSpPr>
        <dsp:cNvPr id="0" name=""/>
        <dsp:cNvSpPr/>
      </dsp:nvSpPr>
      <dsp:spPr>
        <a:xfrm>
          <a:off x="280229" y="7202"/>
          <a:ext cx="5633106" cy="1377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40" tIns="0" rIns="156540" bIns="0" numCol="1" spcCol="1270" anchor="ctr" anchorCtr="0">
          <a:noAutofit/>
        </a:bodyPr>
        <a:lstStyle/>
        <a:p>
          <a:pPr marL="285750" lvl="0" indent="-28575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кадрового резерва»;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480" y="74453"/>
        <a:ext cx="5498604" cy="1243134"/>
      </dsp:txXfrm>
    </dsp:sp>
    <dsp:sp modelId="{70F51475-6E24-4585-B06C-8CC586C909FD}">
      <dsp:nvSpPr>
        <dsp:cNvPr id="0" name=""/>
        <dsp:cNvSpPr/>
      </dsp:nvSpPr>
      <dsp:spPr>
        <a:xfrm>
          <a:off x="0" y="2198127"/>
          <a:ext cx="59164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F8FC6-953F-4777-8B7D-0162D7897B46}">
      <dsp:nvSpPr>
        <dsp:cNvPr id="0" name=""/>
        <dsp:cNvSpPr/>
      </dsp:nvSpPr>
      <dsp:spPr>
        <a:xfrm>
          <a:off x="281668" y="1662513"/>
          <a:ext cx="5633369" cy="786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40" tIns="0" rIns="1565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«</a:t>
          </a:r>
          <a:r>
            <a:rPr lang="ru-RU" sz="22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Менеджмент в образовательной организации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063" y="1700908"/>
        <a:ext cx="5556579" cy="709743"/>
      </dsp:txXfrm>
    </dsp:sp>
    <dsp:sp modelId="{226329C5-7694-451F-BF26-F313E1C815EE}">
      <dsp:nvSpPr>
        <dsp:cNvPr id="0" name=""/>
        <dsp:cNvSpPr/>
      </dsp:nvSpPr>
      <dsp:spPr>
        <a:xfrm>
          <a:off x="0" y="3732466"/>
          <a:ext cx="59164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1DB20-A022-4060-AF1C-77F20F7C7F1B}">
      <dsp:nvSpPr>
        <dsp:cNvPr id="0" name=""/>
        <dsp:cNvSpPr/>
      </dsp:nvSpPr>
      <dsp:spPr>
        <a:xfrm>
          <a:off x="294668" y="2718327"/>
          <a:ext cx="5619694" cy="1265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40" tIns="0" rIns="1565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стажировки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2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управленческих компетенций руководителя образовательной организации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23" y="2780082"/>
        <a:ext cx="5496184" cy="1141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BE629-DF52-46EC-8B8C-8F04DEFF88D7}">
      <dsp:nvSpPr>
        <dsp:cNvPr id="0" name=""/>
        <dsp:cNvSpPr/>
      </dsp:nvSpPr>
      <dsp:spPr>
        <a:xfrm>
          <a:off x="99656" y="-96081"/>
          <a:ext cx="6855161" cy="117599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accent5">
                <a:lumMod val="50000"/>
              </a:schemeClr>
            </a:solidFill>
            <a:latin typeface="Arial Narrow" pitchFamily="34" charset="0"/>
          </a:endParaRPr>
        </a:p>
      </dsp:txBody>
      <dsp:txXfrm>
        <a:off x="134100" y="-61637"/>
        <a:ext cx="5586170" cy="1107107"/>
      </dsp:txXfrm>
    </dsp:sp>
    <dsp:sp modelId="{9BF3048C-6576-4AA6-BE78-4E08FFCBA2B3}">
      <dsp:nvSpPr>
        <dsp:cNvPr id="0" name=""/>
        <dsp:cNvSpPr/>
      </dsp:nvSpPr>
      <dsp:spPr>
        <a:xfrm>
          <a:off x="504079" y="1152127"/>
          <a:ext cx="6855161" cy="11759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38523" y="1186571"/>
        <a:ext cx="5417009" cy="1107107"/>
      </dsp:txXfrm>
    </dsp:sp>
    <dsp:sp modelId="{37C35477-5EF2-47B6-B097-EFF0EC5C474D}">
      <dsp:nvSpPr>
        <dsp:cNvPr id="0" name=""/>
        <dsp:cNvSpPr/>
      </dsp:nvSpPr>
      <dsp:spPr>
        <a:xfrm>
          <a:off x="720087" y="2448275"/>
          <a:ext cx="7114355" cy="156032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r>
            <a:rPr lang="ru-RU" sz="2000" b="1" kern="1200" dirty="0" smtClean="0">
              <a:latin typeface="Arial Narrow" panose="020B0606020202030204" pitchFamily="34" charset="0"/>
            </a:rPr>
            <a:t>ОЦДО, Школа-интернат для обучающихся с нарушениями зрения, Школа–интернат для обучающихся, нуждающихся в ППМСП. </a:t>
          </a:r>
          <a:endParaRPr lang="ru-RU" sz="2000" b="1" kern="1200" dirty="0">
            <a:latin typeface="Arial Narrow" pitchFamily="34" charset="0"/>
          </a:endParaRPr>
        </a:p>
      </dsp:txBody>
      <dsp:txXfrm>
        <a:off x="765787" y="2493975"/>
        <a:ext cx="5601919" cy="1468922"/>
      </dsp:txXfrm>
    </dsp:sp>
    <dsp:sp modelId="{C7FE4C4C-58AD-403E-AB40-4F56BEFE8C24}">
      <dsp:nvSpPr>
        <dsp:cNvPr id="0" name=""/>
        <dsp:cNvSpPr/>
      </dsp:nvSpPr>
      <dsp:spPr>
        <a:xfrm>
          <a:off x="6025966" y="795714"/>
          <a:ext cx="764396" cy="7643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197955" y="795714"/>
        <a:ext cx="420418" cy="575208"/>
      </dsp:txXfrm>
    </dsp:sp>
    <dsp:sp modelId="{3771BE6A-F67D-48F3-98D9-8FD1036C8411}">
      <dsp:nvSpPr>
        <dsp:cNvPr id="0" name=""/>
        <dsp:cNvSpPr/>
      </dsp:nvSpPr>
      <dsp:spPr>
        <a:xfrm>
          <a:off x="6630833" y="2159869"/>
          <a:ext cx="764396" cy="7643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802822" y="2159869"/>
        <a:ext cx="420418" cy="575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9192C-1A41-4F0B-9930-21099514E94D}">
      <dsp:nvSpPr>
        <dsp:cNvPr id="0" name=""/>
        <dsp:cNvSpPr/>
      </dsp:nvSpPr>
      <dsp:spPr>
        <a:xfrm>
          <a:off x="-153795" y="0"/>
          <a:ext cx="6592371" cy="41202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9C923-2466-439D-ADBF-792DD8A296ED}">
      <dsp:nvSpPr>
        <dsp:cNvPr id="0" name=""/>
        <dsp:cNvSpPr/>
      </dsp:nvSpPr>
      <dsp:spPr>
        <a:xfrm>
          <a:off x="495552" y="3063804"/>
          <a:ext cx="151624" cy="151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3C0D-29B1-4147-A979-DF46BEE58982}">
      <dsp:nvSpPr>
        <dsp:cNvPr id="0" name=""/>
        <dsp:cNvSpPr/>
      </dsp:nvSpPr>
      <dsp:spPr>
        <a:xfrm>
          <a:off x="0" y="3139616"/>
          <a:ext cx="1831821" cy="980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4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Др. регионы</a:t>
          </a: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31%</a:t>
          </a:r>
          <a:endParaRPr lang="ru-RU" sz="2400" kern="1200" dirty="0" smtClean="0"/>
        </a:p>
      </dsp:txBody>
      <dsp:txXfrm>
        <a:off x="0" y="3139616"/>
        <a:ext cx="1831821" cy="980615"/>
      </dsp:txXfrm>
    </dsp:sp>
    <dsp:sp modelId="{A850E532-EC0C-4502-8438-D7DE18022C3C}">
      <dsp:nvSpPr>
        <dsp:cNvPr id="0" name=""/>
        <dsp:cNvSpPr/>
      </dsp:nvSpPr>
      <dsp:spPr>
        <a:xfrm>
          <a:off x="1492053" y="2255644"/>
          <a:ext cx="263694" cy="263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B824-754F-4331-8E62-C98B9128E732}">
      <dsp:nvSpPr>
        <dsp:cNvPr id="0" name=""/>
        <dsp:cNvSpPr/>
      </dsp:nvSpPr>
      <dsp:spPr>
        <a:xfrm>
          <a:off x="1507087" y="2237285"/>
          <a:ext cx="1384397" cy="188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2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507087" y="2237285"/>
        <a:ext cx="1384397" cy="1882946"/>
      </dsp:txXfrm>
    </dsp:sp>
    <dsp:sp modelId="{B5CEF4AB-9993-408B-8A29-268C32D0E4AF}">
      <dsp:nvSpPr>
        <dsp:cNvPr id="0" name=""/>
        <dsp:cNvSpPr/>
      </dsp:nvSpPr>
      <dsp:spPr>
        <a:xfrm>
          <a:off x="2782491" y="1515017"/>
          <a:ext cx="349395" cy="349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3779-EC87-4906-B3A9-13DB11CFA7DD}">
      <dsp:nvSpPr>
        <dsp:cNvPr id="0" name=""/>
        <dsp:cNvSpPr/>
      </dsp:nvSpPr>
      <dsp:spPr>
        <a:xfrm>
          <a:off x="3109428" y="1573928"/>
          <a:ext cx="1384397" cy="254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3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109428" y="1573928"/>
        <a:ext cx="1384397" cy="2546303"/>
      </dsp:txXfrm>
    </dsp:sp>
    <dsp:sp modelId="{AF52CFE3-715D-41E5-90AA-87EC4D65299A}">
      <dsp:nvSpPr>
        <dsp:cNvPr id="0" name=""/>
        <dsp:cNvSpPr/>
      </dsp:nvSpPr>
      <dsp:spPr>
        <a:xfrm>
          <a:off x="4424606" y="931996"/>
          <a:ext cx="468058" cy="468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72AE8-AEB4-4906-800C-CE5E8B722B1F}">
      <dsp:nvSpPr>
        <dsp:cNvPr id="0" name=""/>
        <dsp:cNvSpPr/>
      </dsp:nvSpPr>
      <dsp:spPr>
        <a:xfrm>
          <a:off x="3588135" y="1166025"/>
          <a:ext cx="2902722" cy="295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1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ТОИПКРО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  </a:t>
          </a:r>
          <a:r>
            <a:rPr lang="ru-RU" sz="2400" kern="1200" dirty="0" smtClean="0"/>
            <a:t>41%</a:t>
          </a:r>
          <a:endParaRPr lang="ru-RU" sz="2400" kern="1200" dirty="0"/>
        </a:p>
      </dsp:txBody>
      <dsp:txXfrm>
        <a:off x="3588135" y="1166025"/>
        <a:ext cx="2902722" cy="2954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2B332-D8D3-4657-8BCD-CB4459891958}">
      <dsp:nvSpPr>
        <dsp:cNvPr id="0" name=""/>
        <dsp:cNvSpPr/>
      </dsp:nvSpPr>
      <dsp:spPr>
        <a:xfrm>
          <a:off x="0" y="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7F4CE-E38D-461C-9D56-DC4CF306CB26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33438-955E-4997-B455-BDC5E181D5EA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853440" y="2835910"/>
        <a:ext cx="1420368" cy="1101090"/>
      </dsp:txXfrm>
    </dsp:sp>
    <dsp:sp modelId="{5C99CE7A-D77C-4AC9-9277-AE86F5C58FFC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37A2C-E49C-41EC-99B0-D07CC9FBFBCA}">
      <dsp:nvSpPr>
        <dsp:cNvPr id="0" name=""/>
        <dsp:cNvSpPr/>
      </dsp:nvSpPr>
      <dsp:spPr>
        <a:xfrm>
          <a:off x="432047" y="2920722"/>
          <a:ext cx="1417290" cy="39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2014 г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28 </a:t>
          </a:r>
          <a:r>
            <a:rPr lang="ru-RU" sz="2400" kern="1200" dirty="0" smtClean="0"/>
            <a:t>/</a:t>
          </a:r>
          <a:r>
            <a:rPr lang="ru-RU" sz="2400" b="1" kern="1200" dirty="0" smtClean="0"/>
            <a:t>60</a:t>
          </a:r>
          <a:r>
            <a:rPr lang="ru-RU" sz="2400" b="1" kern="1200" dirty="0" smtClean="0"/>
            <a:t>%</a:t>
          </a:r>
          <a:endParaRPr lang="ru-RU" sz="2400" b="1" kern="1200" dirty="0"/>
        </a:p>
      </dsp:txBody>
      <dsp:txXfrm>
        <a:off x="432047" y="2920722"/>
        <a:ext cx="1417290" cy="395169"/>
      </dsp:txXfrm>
    </dsp:sp>
    <dsp:sp modelId="{CF0998F0-896D-4494-92FC-AD7282218DFD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3F36E-7B50-46B6-954B-09EA67247C90}">
      <dsp:nvSpPr>
        <dsp:cNvPr id="0" name=""/>
        <dsp:cNvSpPr/>
      </dsp:nvSpPr>
      <dsp:spPr>
        <a:xfrm>
          <a:off x="1546284" y="2036698"/>
          <a:ext cx="1705129" cy="115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2015 г 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29 /</a:t>
          </a:r>
          <a:r>
            <a:rPr lang="ru-RU" sz="2400" b="1" kern="1200" dirty="0" smtClean="0">
              <a:solidFill>
                <a:schemeClr val="bg1"/>
              </a:solidFill>
            </a:rPr>
            <a:t>76</a:t>
          </a:r>
          <a:r>
            <a:rPr lang="ru-RU" sz="2400" b="1" kern="1200" dirty="0" smtClean="0">
              <a:solidFill>
                <a:schemeClr val="bg1"/>
              </a:solidFill>
            </a:rPr>
            <a:t>%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546284" y="2036698"/>
        <a:ext cx="1705129" cy="1159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6.xml"/><Relationship Id="rId5" Type="http://schemas.openxmlformats.org/officeDocument/2006/relationships/image" Target="../media/image15.png"/><Relationship Id="rId10" Type="http://schemas.microsoft.com/office/2007/relationships/diagramDrawing" Target="../diagrams/drawing6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1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221088"/>
            <a:ext cx="5328592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Итоги мониторинга - </a:t>
            </a:r>
            <a:b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«Резерв управленческих кадров»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347304"/>
            <a:ext cx="27363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Кадышева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Геннадьевна,</a:t>
            </a:r>
          </a:p>
          <a:p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ст.преподаватель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кафедры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управления и экономики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образования           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г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835587" cy="362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552728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эффективности работы с резервом управленческих кадров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306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3452425"/>
              </p:ext>
            </p:extLst>
          </p:nvPr>
        </p:nvGraphicFramePr>
        <p:xfrm>
          <a:off x="190770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0638" y="1412775"/>
            <a:ext cx="777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из резерва на руководящие должности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834353"/>
            <a:ext cx="1829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2016 г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29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/ 69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3478248"/>
            <a:ext cx="1584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2017 г</a:t>
            </a:r>
          </a:p>
          <a:p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24 / 85%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выводы: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436277"/>
            <a:ext cx="81017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 В целом положительная динамика в работе МОУО с резервом управленческих кадров,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вместе с тем отсутствуют: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1.  планы индивидуального развития у лиц, зачисленных в резерв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 в </a:t>
            </a:r>
            <a:r>
              <a:rPr lang="ru-RU" dirty="0" err="1" smtClean="0">
                <a:latin typeface="Arial Narrow" panose="020B0606020202030204" pitchFamily="34" charset="0"/>
              </a:rPr>
              <a:t>Асиновском</a:t>
            </a:r>
            <a:r>
              <a:rPr lang="ru-RU" dirty="0" smtClean="0">
                <a:latin typeface="Arial Narrow" panose="020B0606020202030204" pitchFamily="34" charset="0"/>
              </a:rPr>
              <a:t>, </a:t>
            </a:r>
            <a:r>
              <a:rPr lang="ru-RU" dirty="0" err="1" smtClean="0">
                <a:latin typeface="Arial Narrow" panose="020B0606020202030204" pitchFamily="34" charset="0"/>
              </a:rPr>
              <a:t>Каргасокском</a:t>
            </a:r>
            <a:r>
              <a:rPr lang="ru-RU" dirty="0" smtClean="0">
                <a:latin typeface="Arial Narrow" panose="020B0606020202030204" pitchFamily="34" charset="0"/>
              </a:rPr>
              <a:t>, </a:t>
            </a:r>
            <a:r>
              <a:rPr lang="ru-RU" dirty="0" err="1" smtClean="0">
                <a:latin typeface="Arial Narrow" panose="020B0606020202030204" pitchFamily="34" charset="0"/>
              </a:rPr>
              <a:t>Кожевниковском</a:t>
            </a:r>
            <a:r>
              <a:rPr lang="ru-RU" dirty="0" smtClean="0">
                <a:latin typeface="Arial Narrow" panose="020B0606020202030204" pitchFamily="34" charset="0"/>
              </a:rPr>
              <a:t> районах и в г. Кедровый,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2. системная работа по обучению резерва в Александровском, </a:t>
            </a:r>
            <a:r>
              <a:rPr lang="ru-RU" dirty="0" err="1" smtClean="0">
                <a:latin typeface="Arial Narrow" panose="020B0606020202030204" pitchFamily="34" charset="0"/>
              </a:rPr>
              <a:t>Кривошеинском</a:t>
            </a:r>
            <a:r>
              <a:rPr lang="ru-RU" dirty="0" smtClean="0">
                <a:latin typeface="Arial Narrow" panose="020B0606020202030204" pitchFamily="34" charset="0"/>
              </a:rPr>
              <a:t>, </a:t>
            </a:r>
          </a:p>
          <a:p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    </a:t>
            </a:r>
            <a:r>
              <a:rPr lang="ru-RU" dirty="0" err="1" smtClean="0">
                <a:latin typeface="Arial Narrow" panose="020B0606020202030204" pitchFamily="34" charset="0"/>
              </a:rPr>
              <a:t>Молчановском</a:t>
            </a:r>
            <a:r>
              <a:rPr lang="ru-RU" dirty="0" smtClean="0">
                <a:latin typeface="Arial Narrow" panose="020B0606020202030204" pitchFamily="34" charset="0"/>
              </a:rPr>
              <a:t> районах,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3. своевременное размещение информации на сайтах МОУО.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В 2017 году проведен мониторинг,  в ходе которого МОУО осуществлялись </a:t>
            </a:r>
            <a:r>
              <a:rPr lang="ru-RU" b="1" i="1" dirty="0">
                <a:latin typeface="Arial Narrow" panose="020B0606020202030204" pitchFamily="34" charset="0"/>
              </a:rPr>
              <a:t>в полуавтоматическом </a:t>
            </a:r>
            <a:r>
              <a:rPr lang="ru-RU" b="1" i="1" dirty="0" smtClean="0">
                <a:latin typeface="Arial Narrow" panose="020B0606020202030204" pitchFamily="34" charset="0"/>
              </a:rPr>
              <a:t>режиме сбор </a:t>
            </a:r>
            <a:r>
              <a:rPr lang="ru-RU" b="1" i="1" dirty="0">
                <a:latin typeface="Arial Narrow" panose="020B0606020202030204" pitchFamily="34" charset="0"/>
              </a:rPr>
              <a:t>и обработка </a:t>
            </a:r>
            <a:r>
              <a:rPr lang="ru-RU" b="1" i="1" dirty="0" smtClean="0">
                <a:latin typeface="Arial Narrow" panose="020B0606020202030204" pitchFamily="34" charset="0"/>
              </a:rPr>
              <a:t>информации, кроме:</a:t>
            </a:r>
          </a:p>
          <a:p>
            <a:pPr algn="just"/>
            <a:r>
              <a:rPr lang="ru-RU" b="1" i="1" dirty="0">
                <a:latin typeface="Arial Narrow" panose="020B0606020202030204" pitchFamily="34" charset="0"/>
              </a:rPr>
              <a:t> </a:t>
            </a:r>
            <a:r>
              <a:rPr lang="ru-RU" b="1" i="1" dirty="0" smtClean="0">
                <a:latin typeface="Arial Narrow" panose="020B0606020202030204" pitchFamily="34" charset="0"/>
              </a:rPr>
              <a:t>    - </a:t>
            </a:r>
            <a:r>
              <a:rPr lang="ru-RU" b="1" i="1" dirty="0" err="1" smtClean="0">
                <a:latin typeface="Arial Narrow" panose="020B0606020202030204" pitchFamily="34" charset="0"/>
              </a:rPr>
              <a:t>Верхнекетского</a:t>
            </a:r>
            <a:r>
              <a:rPr lang="ru-RU" b="1" i="1" dirty="0" smtClean="0">
                <a:latin typeface="Arial Narrow" panose="020B0606020202030204" pitchFamily="34" charset="0"/>
              </a:rPr>
              <a:t> района,</a:t>
            </a:r>
          </a:p>
          <a:p>
            <a:pPr algn="just"/>
            <a:r>
              <a:rPr lang="ru-RU" b="1" i="1" dirty="0">
                <a:latin typeface="Arial Narrow" panose="020B0606020202030204" pitchFamily="34" charset="0"/>
              </a:rPr>
              <a:t> </a:t>
            </a:r>
            <a:r>
              <a:rPr lang="ru-RU" b="1" i="1" dirty="0" smtClean="0">
                <a:latin typeface="Arial Narrow" panose="020B0606020202030204" pitchFamily="34" charset="0"/>
              </a:rPr>
              <a:t>    - </a:t>
            </a:r>
            <a:r>
              <a:rPr lang="ru-RU" b="1" i="1" dirty="0" err="1" smtClean="0">
                <a:latin typeface="Arial Narrow" panose="020B0606020202030204" pitchFamily="34" charset="0"/>
              </a:rPr>
              <a:t>Кожевниковского</a:t>
            </a:r>
            <a:r>
              <a:rPr lang="ru-RU" b="1" i="1" dirty="0" smtClean="0">
                <a:latin typeface="Arial Narrow" panose="020B0606020202030204" pitchFamily="34" charset="0"/>
              </a:rPr>
              <a:t> района,</a:t>
            </a:r>
          </a:p>
          <a:p>
            <a:pPr algn="just"/>
            <a:r>
              <a:rPr lang="ru-RU" b="1" i="1" dirty="0">
                <a:latin typeface="Arial Narrow" panose="020B0606020202030204" pitchFamily="34" charset="0"/>
              </a:rPr>
              <a:t> </a:t>
            </a:r>
            <a:r>
              <a:rPr lang="ru-RU" b="1" i="1" dirty="0" smtClean="0">
                <a:latin typeface="Arial Narrow" panose="020B0606020202030204" pitchFamily="34" charset="0"/>
              </a:rPr>
              <a:t>    г. Северска, 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</a:rPr>
              <a:t>редставивших информацию в программе </a:t>
            </a:r>
            <a:r>
              <a:rPr lang="en-US" dirty="0" smtClean="0">
                <a:latin typeface="Arial Narrow" panose="020B0606020202030204" pitchFamily="34" charset="0"/>
              </a:rPr>
              <a:t>word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ru-RU" b="1" i="1" dirty="0">
              <a:latin typeface="Arial Narrow" panose="020B0606020202030204" pitchFamily="34" charset="0"/>
            </a:endParaRPr>
          </a:p>
          <a:p>
            <a:pPr algn="just"/>
            <a:r>
              <a:rPr lang="ru-RU" b="1" i="1" dirty="0" smtClean="0">
                <a:latin typeface="Arial Narrow" panose="020B0606020202030204" pitchFamily="34" charset="0"/>
              </a:rPr>
              <a:t>   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838037"/>
            <a:ext cx="537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Показатель – назначения на руководящую должность!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2" y="3626053"/>
            <a:ext cx="743246" cy="89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937500" cy="936625"/>
          </a:xfrm>
        </p:spPr>
        <p:txBody>
          <a:bodyPr>
            <a:noAutofit/>
          </a:bodyPr>
          <a:lstStyle/>
          <a:p>
            <a:pPr algn="ctr"/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индивидуальной подготовки лица, включенного в резерв управленческих кадров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9" y="1196752"/>
            <a:ext cx="8271520" cy="4935761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должность; Ф.И.О., занимаемая должность, Образование; Дополнительное образование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539750" y="2054225"/>
            <a:ext cx="81359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31309"/>
              </p:ext>
            </p:extLst>
          </p:nvPr>
        </p:nvGraphicFramePr>
        <p:xfrm>
          <a:off x="611560" y="1916832"/>
          <a:ext cx="8352928" cy="466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34"/>
                <a:gridCol w="3753531"/>
                <a:gridCol w="1440160"/>
                <a:gridCol w="1368152"/>
                <a:gridCol w="1368151"/>
              </a:tblGrid>
              <a:tr h="1095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N </a:t>
                      </a:r>
                      <a:br>
                        <a:rPr lang="ru-RU" sz="1800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800" dirty="0" err="1">
                          <a:effectLst/>
                          <a:latin typeface="Arial Narrow" pitchFamily="34" charset="0"/>
                        </a:rPr>
                        <a:t>пп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      Наименование мероприятия       </a:t>
                      </a:r>
                      <a:br>
                        <a:rPr lang="ru-RU" sz="1800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      индивидуальной подготовки      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 Сроки и  </a:t>
                      </a:r>
                      <a:br>
                        <a:rPr lang="ru-RU" sz="1800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место его </a:t>
                      </a:r>
                      <a:br>
                        <a:rPr lang="ru-RU" sz="1800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проведения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Отметка о </a:t>
                      </a:r>
                      <a:br>
                        <a:rPr lang="ru-RU" sz="1800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выполнении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/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Примечание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273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 1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Высшее образование                   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821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 2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Дополнительное профессиональное      </a:t>
                      </a:r>
                      <a:br>
                        <a:rPr lang="ru-RU" sz="1800">
                          <a:effectLst/>
                          <a:latin typeface="Arial Narrow" pitchFamily="34" charset="0"/>
                        </a:rPr>
                      </a:br>
                      <a:r>
                        <a:rPr lang="ru-RU" sz="1800">
                          <a:effectLst/>
                          <a:latin typeface="Arial Narrow" pitchFamily="34" charset="0"/>
                        </a:rPr>
                        <a:t>образование (переподготовка,         </a:t>
                      </a:r>
                      <a:br>
                        <a:rPr lang="ru-RU" sz="1800">
                          <a:effectLst/>
                          <a:latin typeface="Arial Narrow" pitchFamily="34" charset="0"/>
                        </a:rPr>
                      </a:br>
                      <a:r>
                        <a:rPr lang="ru-RU" sz="1800">
                          <a:effectLst/>
                          <a:latin typeface="Arial Narrow" pitchFamily="34" charset="0"/>
                        </a:rPr>
                        <a:t>повышение квалификации)              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273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 3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Самоподготовка по проблемам          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54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 4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Стажировка (где и по какому          </a:t>
                      </a:r>
                      <a:br>
                        <a:rPr lang="ru-RU" sz="1800">
                          <a:effectLst/>
                          <a:latin typeface="Arial Narrow" pitchFamily="34" charset="0"/>
                        </a:rPr>
                      </a:br>
                      <a:r>
                        <a:rPr lang="ru-RU" sz="1800">
                          <a:effectLst/>
                          <a:latin typeface="Arial Narrow" pitchFamily="34" charset="0"/>
                        </a:rPr>
                        <a:t>направлению)                         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54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 5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Работа в комиссиях, рабочих группах  </a:t>
                      </a:r>
                      <a:br>
                        <a:rPr lang="ru-RU" sz="1800">
                          <a:effectLst/>
                          <a:latin typeface="Arial Narrow" pitchFamily="34" charset="0"/>
                        </a:rPr>
                      </a:br>
                      <a:r>
                        <a:rPr lang="ru-RU" sz="1800">
                          <a:effectLst/>
                          <a:latin typeface="Arial Narrow" pitchFamily="34" charset="0"/>
                        </a:rPr>
                        <a:t>и т.п.                               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273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 6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Индивидуальное консультирование      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821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 7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Участие в семинарах в рамках         </a:t>
                      </a:r>
                      <a:br>
                        <a:rPr lang="ru-RU" sz="1800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корпоративной учебы  </a:t>
                      </a:r>
                      <a:endParaRPr lang="ru-RU" sz="1800" dirty="0" smtClean="0">
                        <a:effectLst/>
                        <a:latin typeface="Arial Narrow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itchFamily="34" charset="0"/>
                        </a:rPr>
                        <a:t>                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  <p:pic>
        <p:nvPicPr>
          <p:cNvPr id="8" name="Рисунок 7" descr="http://vakademe.ru/images2/toipkro-toms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задание ТОИПКРО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5409"/>
            <a:ext cx="1512170" cy="1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6814" y="4760869"/>
            <a:ext cx="148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Проведение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мониторинга </a:t>
            </a: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99792" y="2564904"/>
            <a:ext cx="3672727" cy="1704259"/>
            <a:chOff x="660409" y="1694040"/>
            <a:chExt cx="3672727" cy="17042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60409" y="1694040"/>
              <a:ext cx="3672727" cy="1704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10325" y="1743956"/>
              <a:ext cx="3572895" cy="1604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Разработка и реализация плана работы с резервом управленческих кадров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i="1" kern="1200" dirty="0" smtClean="0">
                  <a:solidFill>
                    <a:srgbClr val="C00000"/>
                  </a:solidFill>
                </a:rPr>
                <a:t>Распоряжение ДОО ТО от 08.02.2017</a:t>
              </a:r>
              <a:endParaRPr lang="ru-RU" sz="1900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979712" y="1556792"/>
            <a:ext cx="54726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Резерв управленческих кадров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05" y="4423375"/>
            <a:ext cx="1511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97156"/>
            <a:ext cx="1511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00404" y="4581127"/>
            <a:ext cx="127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Проведение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с</a:t>
            </a:r>
            <a:r>
              <a:rPr lang="ru-RU" dirty="0" smtClean="0">
                <a:latin typeface="Arial Narrow" panose="020B0606020202030204" pitchFamily="34" charset="0"/>
              </a:rPr>
              <a:t>еминара-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совещания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7577" y="4581127"/>
            <a:ext cx="131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Проведение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Курсов ПК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«Школа  КР»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16824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документов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событий по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 управленческих кадров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3" y="1412776"/>
            <a:ext cx="77768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и подготовке резерва управленческих кадров,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 и подготовке резерва управленческих кадров муниципальной 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наставничества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подготовки резерва управленческих кадров в муниципальной системе образования,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Департамента общего образования Томской области с  муниципальными  органами управления по формированию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(«Школа кадрового резерва») и профессиональной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переподготовки.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информации: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ТОИПКРО-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КУиЭО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Резерв управленческих кадров: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*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* Мониторинг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*План работы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*Семинары</a:t>
            </a:r>
          </a:p>
          <a:p>
            <a:pPr marL="285750" indent="-285750" algn="just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416824" cy="15432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формирования резерва управленческих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1"/>
          <a:stretch/>
        </p:blipFill>
        <p:spPr bwMode="auto">
          <a:xfrm>
            <a:off x="2051720" y="260648"/>
            <a:ext cx="4591050" cy="17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89281"/>
              </p:ext>
            </p:extLst>
          </p:nvPr>
        </p:nvGraphicFramePr>
        <p:xfrm>
          <a:off x="611560" y="2924944"/>
          <a:ext cx="7776864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26"/>
                <a:gridCol w="1782198"/>
                <a:gridCol w="1539171"/>
                <a:gridCol w="1620179"/>
                <a:gridCol w="170119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общее количество лиц, состоящих в резерве</a:t>
                      </a:r>
                      <a:endParaRPr lang="ru-RU" sz="1600" b="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количество лиц,</a:t>
                      </a:r>
                      <a:r>
                        <a:rPr lang="ru-RU" sz="1600" b="0" baseline="0" dirty="0" smtClean="0">
                          <a:latin typeface="Arial Narrow" panose="020B0606020202030204" pitchFamily="34" charset="0"/>
                        </a:rPr>
                        <a:t> зачисленных за отчетный период</a:t>
                      </a:r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количество резервистов, прошедших обучение</a:t>
                      </a:r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количество резервистов,</a:t>
                      </a:r>
                      <a:r>
                        <a:rPr lang="ru-RU" sz="1600" b="0" baseline="0" dirty="0" smtClean="0">
                          <a:latin typeface="Arial Narrow" panose="020B0606020202030204" pitchFamily="34" charset="0"/>
                        </a:rPr>
                        <a:t> н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азначенных на должности</a:t>
                      </a:r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60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/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0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39136" cy="11569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резерва управленческих кадров 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map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1268760"/>
            <a:ext cx="7331524" cy="518457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128016"/>
              </p:ext>
            </p:extLst>
          </p:nvPr>
        </p:nvGraphicFramePr>
        <p:xfrm>
          <a:off x="683568" y="1484784"/>
          <a:ext cx="36004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552728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резерва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39988" y="5949280"/>
            <a:ext cx="1067285" cy="6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484784"/>
            <a:ext cx="5814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и утверждение индивидуальных планов развития резервиста;</a:t>
            </a:r>
          </a:p>
          <a:p>
            <a:pPr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плана работы с резервом;</a:t>
            </a:r>
          </a:p>
          <a:p>
            <a:pPr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наставников;</a:t>
            </a:r>
          </a:p>
          <a:p>
            <a:pPr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лиц, зачисленных в резерв;</a:t>
            </a:r>
          </a:p>
          <a:p>
            <a:pPr>
              <a:buFontTx/>
              <a:buChar char="-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 планов;</a:t>
            </a:r>
          </a:p>
          <a:p>
            <a:pPr>
              <a:buFontTx/>
              <a:buChar char="-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 руководящие должности.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ttp://blog.cntiprogress.ru/wp-content/uploads/2013/07/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24744"/>
            <a:ext cx="29384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200800" cy="72008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резерва управленческих кадров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15854917"/>
              </p:ext>
            </p:extLst>
          </p:nvPr>
        </p:nvGraphicFramePr>
        <p:xfrm>
          <a:off x="395536" y="1412776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6795995"/>
              </p:ext>
            </p:extLst>
          </p:nvPr>
        </p:nvGraphicFramePr>
        <p:xfrm>
          <a:off x="2699792" y="2132856"/>
          <a:ext cx="59164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2123728" y="1161142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на региональном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(ТОИПКРО):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2811827" cy="18722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1" y="4221088"/>
            <a:ext cx="2730500" cy="18954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управленческих кадров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06102661"/>
              </p:ext>
            </p:extLst>
          </p:nvPr>
        </p:nvGraphicFramePr>
        <p:xfrm>
          <a:off x="971600" y="2204864"/>
          <a:ext cx="8064896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37212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Итоги бюджетных курсов «Школа кадрового резерва» в 2017 году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228" y="1988840"/>
            <a:ext cx="6669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</a:t>
            </a: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      9 муниципалитетов и 3 </a:t>
            </a:r>
            <a:r>
              <a:rPr lang="ru-RU" sz="2000" b="1" dirty="0">
                <a:latin typeface="Arial Narrow" panose="020B0606020202030204" pitchFamily="34" charset="0"/>
              </a:rPr>
              <a:t>подведомственных Департаменту общего образования Томской области </a:t>
            </a:r>
            <a:r>
              <a:rPr lang="ru-RU" sz="2000" b="1" dirty="0" smtClean="0">
                <a:latin typeface="Arial Narrow" panose="020B0606020202030204" pitchFamily="34" charset="0"/>
              </a:rPr>
              <a:t>учреждений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35699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Асиновский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Верхнекетский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Зырянский,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Колпашевский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Первомайский, Томский,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Чаинский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г.Северск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г. Томск</a:t>
            </a: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16824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педагогических работников, состоящих в  резерве и прошедших обучение 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img_55f69c840d4b110-1024x6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561581" cy="23888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53562899"/>
              </p:ext>
            </p:extLst>
          </p:nvPr>
        </p:nvGraphicFramePr>
        <p:xfrm>
          <a:off x="971600" y="1340768"/>
          <a:ext cx="664840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3936" y="3907649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РАНХиГС</a:t>
            </a:r>
            <a:r>
              <a:rPr lang="ru-RU" sz="2400" dirty="0" smtClean="0"/>
              <a:t> РЦРО</a:t>
            </a:r>
            <a:endParaRPr lang="ru-RU" sz="2800" dirty="0" smtClean="0"/>
          </a:p>
          <a:p>
            <a:r>
              <a:rPr lang="ru-RU" sz="2400" dirty="0" smtClean="0"/>
              <a:t>  по 5%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0126"/>
            <a:ext cx="2952328" cy="22320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2088" y="3492151"/>
            <a:ext cx="109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ТГПУ</a:t>
            </a:r>
          </a:p>
          <a:p>
            <a:r>
              <a:rPr lang="ru-RU" sz="2400" dirty="0" smtClean="0"/>
              <a:t>ТГУ</a:t>
            </a:r>
          </a:p>
          <a:p>
            <a:r>
              <a:rPr lang="ru-RU" sz="2400" dirty="0" smtClean="0"/>
              <a:t>ТГПК</a:t>
            </a:r>
            <a:endParaRPr lang="ru-RU" sz="2400" dirty="0" smtClean="0"/>
          </a:p>
          <a:p>
            <a:r>
              <a:rPr lang="ru-RU" sz="2400" dirty="0" smtClean="0"/>
              <a:t>  по 6%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01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688</Words>
  <Application>Microsoft Office PowerPoint</Application>
  <PresentationFormat>Экран (4:3)</PresentationFormat>
  <Paragraphs>208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Итоги мониторинга -  «Резерв управленческих кадров»</vt:lpstr>
      <vt:lpstr>Государственное задание ТОИПКРО</vt:lpstr>
      <vt:lpstr>Перечень основных документов и событий по резерву управленческих кадров</vt:lpstr>
      <vt:lpstr>Количественные показатели формирования резерва управленческих кадров </vt:lpstr>
      <vt:lpstr>Пополнение резерва управленческих кадров в 2017 г</vt:lpstr>
      <vt:lpstr>Подготовка резерва </vt:lpstr>
      <vt:lpstr>Обучение резерва управленческих кадров </vt:lpstr>
      <vt:lpstr>Резерв управленческих кадров</vt:lpstr>
      <vt:lpstr>Количество педагогических работников, состоящих в  резерве и прошедших обучение в 2017 году</vt:lpstr>
      <vt:lpstr>Критерий эффективности работы с резервом управленческих кадров </vt:lpstr>
      <vt:lpstr>Основные выводы:</vt:lpstr>
      <vt:lpstr>План индивидуальной подготовки лица, включенного в резерв управленческих кадров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Сергей М. Никульшин</cp:lastModifiedBy>
  <cp:revision>180</cp:revision>
  <cp:lastPrinted>2017-04-27T08:13:14Z</cp:lastPrinted>
  <dcterms:created xsi:type="dcterms:W3CDTF">2015-08-07T17:34:38Z</dcterms:created>
  <dcterms:modified xsi:type="dcterms:W3CDTF">2018-04-04T05:20:23Z</dcterms:modified>
</cp:coreProperties>
</file>