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4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19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0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1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85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35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0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9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2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6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74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8302-2BD8-43D8-A2A9-D3B7BFBDCCE2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0966-C118-43CA-B8AE-044260412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07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03973" y="58146"/>
            <a:ext cx="2627784" cy="2462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66578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        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</a:t>
            </a:r>
            <a:r>
              <a:rPr kumimoji="0" lang="ru-RU" alt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общего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Сергоманов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b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Павел Аркадьевич</a:t>
            </a:r>
          </a:p>
        </p:txBody>
      </p:sp>
      <p:pic>
        <p:nvPicPr>
          <p:cNvPr id="1030" name="Picture 6" descr="Файл:Olga Vasilye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893"/>
            <a:ext cx="1810947" cy="181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2400" y="137359"/>
            <a:ext cx="1982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Министр образования и науки Российской Федерации 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Васильева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Ольга Юрьевна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6112" y="295689"/>
            <a:ext cx="22052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Главные вопросы: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7030A0"/>
                </a:solidFill>
              </a:rPr>
              <a:t>ПС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7030A0"/>
                </a:solidFill>
              </a:rPr>
              <a:t> аттестация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333020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ПС				АТТЕСТАЦИЯ</a:t>
            </a:r>
          </a:p>
          <a:p>
            <a:endParaRPr lang="ru-RU" sz="3200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2561440" y="2394476"/>
            <a:ext cx="214654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068960"/>
            <a:ext cx="889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1. ФГОС, в том числе для обучающихся </a:t>
            </a:r>
            <a:r>
              <a:rPr lang="ru-RU" sz="2400" dirty="0">
                <a:solidFill>
                  <a:srgbClr val="002060"/>
                </a:solidFill>
              </a:rPr>
              <a:t>с ограниченными возможностями </a:t>
            </a:r>
            <a:r>
              <a:rPr lang="ru-RU" sz="2400" dirty="0" smtClean="0">
                <a:solidFill>
                  <a:srgbClr val="002060"/>
                </a:solidFill>
              </a:rPr>
              <a:t>здоровья.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2.ООП и АОП; ИОП (с учетом запросов обучающихся и их способностей).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3. Освоение и применение   современных образовательных технологий.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4. </a:t>
            </a:r>
            <a:r>
              <a:rPr lang="ru-RU" sz="2400" u="sng" dirty="0" smtClean="0">
                <a:solidFill>
                  <a:srgbClr val="002060"/>
                </a:solidFill>
              </a:rPr>
              <a:t>Оценка </a:t>
            </a:r>
            <a:r>
              <a:rPr lang="ru-RU" sz="2400" dirty="0" smtClean="0">
                <a:solidFill>
                  <a:srgbClr val="002060"/>
                </a:solidFill>
              </a:rPr>
              <a:t>не только предметных, но и метапредметных результатов обучающихся.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5</a:t>
            </a:r>
            <a:r>
              <a:rPr lang="ru-RU" sz="2400" dirty="0" smtClean="0">
                <a:solidFill>
                  <a:srgbClr val="002060"/>
                </a:solidFill>
              </a:rPr>
              <a:t>. Личный вклад педагога в </a:t>
            </a:r>
            <a:r>
              <a:rPr lang="ru-RU" sz="2400" u="sng" dirty="0" smtClean="0">
                <a:solidFill>
                  <a:srgbClr val="002060"/>
                </a:solidFill>
              </a:rPr>
              <a:t>развитие региональной системы образования.</a:t>
            </a:r>
          </a:p>
        </p:txBody>
      </p:sp>
      <p:pic>
        <p:nvPicPr>
          <p:cNvPr id="2" name="Picture 2" descr="https://im0-tub-ru.yandex.net/i?id=015275ef5fef837e8c1292d1db17df2a&amp;n=33&amp;h=200&amp;w=2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228" y="661736"/>
            <a:ext cx="1971490" cy="135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87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М. Никульшин</dc:creator>
  <cp:lastModifiedBy>Сергей М. Никульшин</cp:lastModifiedBy>
  <cp:revision>6</cp:revision>
  <cp:lastPrinted>2016-11-17T09:27:43Z</cp:lastPrinted>
  <dcterms:created xsi:type="dcterms:W3CDTF">2016-11-17T09:01:56Z</dcterms:created>
  <dcterms:modified xsi:type="dcterms:W3CDTF">2016-11-17T09:42:07Z</dcterms:modified>
</cp:coreProperties>
</file>