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362" r:id="rId2"/>
    <p:sldId id="518" r:id="rId3"/>
    <p:sldId id="517" r:id="rId4"/>
    <p:sldId id="423" r:id="rId5"/>
    <p:sldId id="424" r:id="rId6"/>
    <p:sldId id="428" r:id="rId7"/>
    <p:sldId id="427" r:id="rId8"/>
    <p:sldId id="425" r:id="rId9"/>
    <p:sldId id="426" r:id="rId10"/>
    <p:sldId id="421" r:id="rId11"/>
    <p:sldId id="372" r:id="rId12"/>
    <p:sldId id="529" r:id="rId13"/>
    <p:sldId id="530" r:id="rId14"/>
    <p:sldId id="531" r:id="rId15"/>
    <p:sldId id="533" r:id="rId16"/>
    <p:sldId id="534" r:id="rId17"/>
    <p:sldId id="535" r:id="rId18"/>
    <p:sldId id="536" r:id="rId19"/>
    <p:sldId id="357" r:id="rId20"/>
    <p:sldId id="358" r:id="rId21"/>
    <p:sldId id="359" r:id="rId22"/>
    <p:sldId id="375" r:id="rId23"/>
    <p:sldId id="450" r:id="rId24"/>
    <p:sldId id="454" r:id="rId25"/>
    <p:sldId id="446" r:id="rId26"/>
    <p:sldId id="441" r:id="rId27"/>
    <p:sldId id="442" r:id="rId28"/>
    <p:sldId id="445" r:id="rId29"/>
    <p:sldId id="443" r:id="rId30"/>
    <p:sldId id="431" r:id="rId31"/>
    <p:sldId id="432" r:id="rId32"/>
    <p:sldId id="473" r:id="rId33"/>
    <p:sldId id="474" r:id="rId34"/>
    <p:sldId id="455" r:id="rId35"/>
    <p:sldId id="456" r:id="rId36"/>
    <p:sldId id="457" r:id="rId37"/>
    <p:sldId id="458" r:id="rId38"/>
    <p:sldId id="460" r:id="rId39"/>
    <p:sldId id="462" r:id="rId40"/>
    <p:sldId id="463" r:id="rId41"/>
    <p:sldId id="464" r:id="rId42"/>
    <p:sldId id="465" r:id="rId43"/>
    <p:sldId id="477" r:id="rId44"/>
    <p:sldId id="466" r:id="rId45"/>
    <p:sldId id="467" r:id="rId46"/>
    <p:sldId id="468" r:id="rId47"/>
    <p:sldId id="476" r:id="rId48"/>
    <p:sldId id="475" r:id="rId49"/>
    <p:sldId id="472" r:id="rId50"/>
    <p:sldId id="479" r:id="rId51"/>
    <p:sldId id="484" r:id="rId52"/>
    <p:sldId id="480" r:id="rId53"/>
    <p:sldId id="481" r:id="rId54"/>
    <p:sldId id="482" r:id="rId55"/>
    <p:sldId id="483" r:id="rId56"/>
    <p:sldId id="508" r:id="rId57"/>
    <p:sldId id="509" r:id="rId58"/>
    <p:sldId id="519" r:id="rId59"/>
    <p:sldId id="520" r:id="rId60"/>
    <p:sldId id="521" r:id="rId61"/>
    <p:sldId id="522" r:id="rId62"/>
    <p:sldId id="523" r:id="rId63"/>
    <p:sldId id="524" r:id="rId64"/>
    <p:sldId id="525" r:id="rId65"/>
    <p:sldId id="526" r:id="rId66"/>
    <p:sldId id="527" r:id="rId67"/>
    <p:sldId id="528" r:id="rId68"/>
    <p:sldId id="485" r:id="rId69"/>
    <p:sldId id="488" r:id="rId70"/>
    <p:sldId id="489" r:id="rId71"/>
    <p:sldId id="490" r:id="rId72"/>
    <p:sldId id="491" r:id="rId73"/>
    <p:sldId id="492" r:id="rId74"/>
    <p:sldId id="493" r:id="rId75"/>
    <p:sldId id="494" r:id="rId76"/>
    <p:sldId id="495" r:id="rId77"/>
    <p:sldId id="496" r:id="rId78"/>
    <p:sldId id="497" r:id="rId79"/>
    <p:sldId id="498" r:id="rId80"/>
    <p:sldId id="499" r:id="rId81"/>
    <p:sldId id="500" r:id="rId82"/>
    <p:sldId id="501" r:id="rId83"/>
    <p:sldId id="503" r:id="rId84"/>
    <p:sldId id="447" r:id="rId85"/>
    <p:sldId id="452" r:id="rId86"/>
    <p:sldId id="478" r:id="rId87"/>
    <p:sldId id="506" r:id="rId88"/>
    <p:sldId id="507" r:id="rId89"/>
    <p:sldId id="505" r:id="rId90"/>
    <p:sldId id="453" r:id="rId91"/>
    <p:sldId id="504" r:id="rId92"/>
    <p:sldId id="486" r:id="rId93"/>
    <p:sldId id="487" r:id="rId94"/>
    <p:sldId id="422" r:id="rId95"/>
    <p:sldId id="435" r:id="rId96"/>
    <p:sldId id="439" r:id="rId97"/>
    <p:sldId id="440" r:id="rId98"/>
    <p:sldId id="392" r:id="rId9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3606" autoAdjust="0"/>
  </p:normalViewPr>
  <p:slideViewPr>
    <p:cSldViewPr>
      <p:cViewPr>
        <p:scale>
          <a:sx n="60" d="100"/>
          <a:sy n="60" d="100"/>
        </p:scale>
        <p:origin x="-165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39A53-9821-495A-BB0F-33F25261D5D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D683A4-DF8D-4693-B420-35422A54BA08}">
      <dgm:prSet phldrT="[Текст]"/>
      <dgm:spPr/>
      <dgm:t>
        <a:bodyPr/>
        <a:lstStyle/>
        <a:p>
          <a:r>
            <a:rPr lang="ru-RU" dirty="0" smtClean="0"/>
            <a:t>Ярмарка тем </a:t>
          </a:r>
          <a:endParaRPr lang="ru-RU" dirty="0"/>
        </a:p>
      </dgm:t>
    </dgm:pt>
    <dgm:pt modelId="{38069571-3F46-4287-B5C8-F96822C5FBE6}" type="parTrans" cxnId="{FA6652DB-BD2E-41C8-A8D9-6625E0757C43}">
      <dgm:prSet/>
      <dgm:spPr/>
      <dgm:t>
        <a:bodyPr/>
        <a:lstStyle/>
        <a:p>
          <a:endParaRPr lang="ru-RU"/>
        </a:p>
      </dgm:t>
    </dgm:pt>
    <dgm:pt modelId="{337F7CE9-4A64-4CCA-AFF4-5CDABFF1FAF0}" type="sibTrans" cxnId="{FA6652DB-BD2E-41C8-A8D9-6625E0757C43}">
      <dgm:prSet/>
      <dgm:spPr/>
      <dgm:t>
        <a:bodyPr/>
        <a:lstStyle/>
        <a:p>
          <a:endParaRPr lang="ru-RU"/>
        </a:p>
      </dgm:t>
    </dgm:pt>
    <dgm:pt modelId="{6433DBE0-8B37-40C8-B81B-09E316633512}">
      <dgm:prSet phldrT="[Текст]"/>
      <dgm:spPr/>
      <dgm:t>
        <a:bodyPr/>
        <a:lstStyle/>
        <a:p>
          <a:r>
            <a:rPr lang="ru-RU" dirty="0" smtClean="0"/>
            <a:t>Защита Синопсиса на сетевом проектном семинаре</a:t>
          </a:r>
          <a:endParaRPr lang="ru-RU" dirty="0"/>
        </a:p>
      </dgm:t>
    </dgm:pt>
    <dgm:pt modelId="{49BBA4F9-5032-45A6-8A32-0E90027FA0B9}" type="parTrans" cxnId="{3C001F7C-0C7E-4AB2-B3FC-93928F15B2F9}">
      <dgm:prSet/>
      <dgm:spPr/>
      <dgm:t>
        <a:bodyPr/>
        <a:lstStyle/>
        <a:p>
          <a:endParaRPr lang="ru-RU"/>
        </a:p>
      </dgm:t>
    </dgm:pt>
    <dgm:pt modelId="{E72B423A-B871-48D6-B294-AC213DFBF9E2}" type="sibTrans" cxnId="{3C001F7C-0C7E-4AB2-B3FC-93928F15B2F9}">
      <dgm:prSet/>
      <dgm:spPr/>
      <dgm:t>
        <a:bodyPr/>
        <a:lstStyle/>
        <a:p>
          <a:endParaRPr lang="ru-RU"/>
        </a:p>
      </dgm:t>
    </dgm:pt>
    <dgm:pt modelId="{B16219F2-A65F-4891-82A0-28A7F6EE120A}">
      <dgm:prSet phldrT="[Текст]"/>
      <dgm:spPr/>
      <dgm:t>
        <a:bodyPr/>
        <a:lstStyle/>
        <a:p>
          <a:r>
            <a:rPr lang="ru-RU" dirty="0" smtClean="0"/>
            <a:t>Сетевая экспедиция </a:t>
          </a:r>
          <a:endParaRPr lang="ru-RU" dirty="0"/>
        </a:p>
      </dgm:t>
    </dgm:pt>
    <dgm:pt modelId="{F4E93790-3CC5-4D01-A050-D3AAC2A1CDD5}" type="parTrans" cxnId="{93BB0E2C-A059-4544-AB48-67890792EABB}">
      <dgm:prSet/>
      <dgm:spPr/>
      <dgm:t>
        <a:bodyPr/>
        <a:lstStyle/>
        <a:p>
          <a:endParaRPr lang="ru-RU"/>
        </a:p>
      </dgm:t>
    </dgm:pt>
    <dgm:pt modelId="{0EEE9AE3-77FA-4DCC-92AB-95D47F6D24C1}" type="sibTrans" cxnId="{93BB0E2C-A059-4544-AB48-67890792EABB}">
      <dgm:prSet/>
      <dgm:spPr/>
      <dgm:t>
        <a:bodyPr/>
        <a:lstStyle/>
        <a:p>
          <a:endParaRPr lang="ru-RU"/>
        </a:p>
      </dgm:t>
    </dgm:pt>
    <dgm:pt modelId="{C0A8C9D2-33EF-433E-BC1D-828FF2CDE99A}">
      <dgm:prSet phldrT="[Текст]"/>
      <dgm:spPr/>
      <dgm:t>
        <a:bodyPr/>
        <a:lstStyle/>
        <a:p>
          <a:r>
            <a:rPr lang="ru-RU" dirty="0" smtClean="0"/>
            <a:t>Защита на сетевой конференции </a:t>
          </a:r>
          <a:endParaRPr lang="ru-RU" dirty="0"/>
        </a:p>
      </dgm:t>
    </dgm:pt>
    <dgm:pt modelId="{9872DA50-70B1-4A21-BC88-27671A7257B4}" type="sibTrans" cxnId="{0B798B77-8628-4132-92FB-9ECEA47D102D}">
      <dgm:prSet/>
      <dgm:spPr/>
      <dgm:t>
        <a:bodyPr/>
        <a:lstStyle/>
        <a:p>
          <a:endParaRPr lang="ru-RU"/>
        </a:p>
      </dgm:t>
    </dgm:pt>
    <dgm:pt modelId="{E716D85F-0E42-4E8B-8F6C-A3DDCFA1AE05}" type="parTrans" cxnId="{0B798B77-8628-4132-92FB-9ECEA47D102D}">
      <dgm:prSet/>
      <dgm:spPr/>
      <dgm:t>
        <a:bodyPr/>
        <a:lstStyle/>
        <a:p>
          <a:endParaRPr lang="ru-RU"/>
        </a:p>
      </dgm:t>
    </dgm:pt>
    <dgm:pt modelId="{486024BA-D553-45C0-B8C8-A03E4005A293}">
      <dgm:prSet phldrT="[Текст]"/>
      <dgm:spPr/>
      <dgm:t>
        <a:bodyPr/>
        <a:lstStyle/>
        <a:p>
          <a:r>
            <a:rPr lang="ru-RU" dirty="0" smtClean="0"/>
            <a:t>Публикация в сетевом сборнике работ</a:t>
          </a:r>
          <a:endParaRPr lang="ru-RU" dirty="0"/>
        </a:p>
      </dgm:t>
    </dgm:pt>
    <dgm:pt modelId="{4244EFAC-CBB0-44E0-821D-6E7C1E2D602F}" type="parTrans" cxnId="{50166638-F849-456F-A0E3-6F5233FD6761}">
      <dgm:prSet/>
      <dgm:spPr/>
    </dgm:pt>
    <dgm:pt modelId="{84573616-2F3A-40AF-96B1-D660C532CBA7}" type="sibTrans" cxnId="{50166638-F849-456F-A0E3-6F5233FD6761}">
      <dgm:prSet/>
      <dgm:spPr/>
    </dgm:pt>
    <dgm:pt modelId="{A0072AEC-EE1B-4DDC-94FB-BC604A00C369}" type="pres">
      <dgm:prSet presAssocID="{C8039A53-9821-495A-BB0F-33F25261D5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753E5C-DDBB-4EEA-A73D-F3B51D655361}" type="pres">
      <dgm:prSet presAssocID="{486024BA-D553-45C0-B8C8-A03E4005A293}" presName="boxAndChildren" presStyleCnt="0"/>
      <dgm:spPr/>
    </dgm:pt>
    <dgm:pt modelId="{7B74CBF2-700E-434D-8FDD-63D25E7265B8}" type="pres">
      <dgm:prSet presAssocID="{486024BA-D553-45C0-B8C8-A03E4005A293}" presName="parentTextBox" presStyleLbl="node1" presStyleIdx="0" presStyleCnt="5"/>
      <dgm:spPr/>
      <dgm:t>
        <a:bodyPr/>
        <a:lstStyle/>
        <a:p>
          <a:endParaRPr lang="ru-RU"/>
        </a:p>
      </dgm:t>
    </dgm:pt>
    <dgm:pt modelId="{3A5962A7-1521-4EA2-8C86-6E70EBDD5587}" type="pres">
      <dgm:prSet presAssocID="{9872DA50-70B1-4A21-BC88-27671A7257B4}" presName="sp" presStyleCnt="0"/>
      <dgm:spPr/>
    </dgm:pt>
    <dgm:pt modelId="{B0BF3F19-56C4-4B31-8A56-7A50E834DDB7}" type="pres">
      <dgm:prSet presAssocID="{C0A8C9D2-33EF-433E-BC1D-828FF2CDE99A}" presName="arrowAndChildren" presStyleCnt="0"/>
      <dgm:spPr/>
    </dgm:pt>
    <dgm:pt modelId="{88226B41-7C34-48BE-831F-9A845F7CD9BB}" type="pres">
      <dgm:prSet presAssocID="{C0A8C9D2-33EF-433E-BC1D-828FF2CDE99A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203D97BE-4C19-444C-BB04-7E5F7AC5A6BD}" type="pres">
      <dgm:prSet presAssocID="{0EEE9AE3-77FA-4DCC-92AB-95D47F6D24C1}" presName="sp" presStyleCnt="0"/>
      <dgm:spPr/>
    </dgm:pt>
    <dgm:pt modelId="{14CD9DD0-7DB3-4394-9919-CF35ABD70582}" type="pres">
      <dgm:prSet presAssocID="{B16219F2-A65F-4891-82A0-28A7F6EE120A}" presName="arrowAndChildren" presStyleCnt="0"/>
      <dgm:spPr/>
    </dgm:pt>
    <dgm:pt modelId="{B5E3702A-DEA6-44FE-9C15-28CE67505E96}" type="pres">
      <dgm:prSet presAssocID="{B16219F2-A65F-4891-82A0-28A7F6EE120A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9A743C4C-3462-49FF-B407-E27534842058}" type="pres">
      <dgm:prSet presAssocID="{E72B423A-B871-48D6-B294-AC213DFBF9E2}" presName="sp" presStyleCnt="0"/>
      <dgm:spPr/>
    </dgm:pt>
    <dgm:pt modelId="{248460EE-2D89-42E1-AB79-A11373DFAB7E}" type="pres">
      <dgm:prSet presAssocID="{6433DBE0-8B37-40C8-B81B-09E316633512}" presName="arrowAndChildren" presStyleCnt="0"/>
      <dgm:spPr/>
    </dgm:pt>
    <dgm:pt modelId="{8B672542-12B9-4E09-8E9D-7636E55F6DBD}" type="pres">
      <dgm:prSet presAssocID="{6433DBE0-8B37-40C8-B81B-09E316633512}" presName="parentTextArrow" presStyleLbl="node1" presStyleIdx="3" presStyleCnt="5"/>
      <dgm:spPr/>
      <dgm:t>
        <a:bodyPr/>
        <a:lstStyle/>
        <a:p>
          <a:endParaRPr lang="ru-RU"/>
        </a:p>
      </dgm:t>
    </dgm:pt>
    <dgm:pt modelId="{9FB14DA6-CD98-4C04-8C98-2FB7CDB4983B}" type="pres">
      <dgm:prSet presAssocID="{337F7CE9-4A64-4CCA-AFF4-5CDABFF1FAF0}" presName="sp" presStyleCnt="0"/>
      <dgm:spPr/>
    </dgm:pt>
    <dgm:pt modelId="{0D5694C7-808E-4DDA-9B7B-7890D1997D25}" type="pres">
      <dgm:prSet presAssocID="{7BD683A4-DF8D-4693-B420-35422A54BA08}" presName="arrowAndChildren" presStyleCnt="0"/>
      <dgm:spPr/>
    </dgm:pt>
    <dgm:pt modelId="{7078FE8F-1BD7-43AF-A75B-76B2D193514F}" type="pres">
      <dgm:prSet presAssocID="{7BD683A4-DF8D-4693-B420-35422A54BA08}" presName="parentTextArrow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85482F18-C6EA-462E-88EC-E62A5B02E2DC}" type="presOf" srcId="{C8039A53-9821-495A-BB0F-33F25261D5DC}" destId="{A0072AEC-EE1B-4DDC-94FB-BC604A00C369}" srcOrd="0" destOrd="0" presId="urn:microsoft.com/office/officeart/2005/8/layout/process4"/>
    <dgm:cxn modelId="{29C5C0F6-95A3-40ED-A886-F1BE47C70FE3}" type="presOf" srcId="{6433DBE0-8B37-40C8-B81B-09E316633512}" destId="{8B672542-12B9-4E09-8E9D-7636E55F6DBD}" srcOrd="0" destOrd="0" presId="urn:microsoft.com/office/officeart/2005/8/layout/process4"/>
    <dgm:cxn modelId="{0B0DE47E-9609-4DE2-8F3C-D1252E4F45DC}" type="presOf" srcId="{B16219F2-A65F-4891-82A0-28A7F6EE120A}" destId="{B5E3702A-DEA6-44FE-9C15-28CE67505E96}" srcOrd="0" destOrd="0" presId="urn:microsoft.com/office/officeart/2005/8/layout/process4"/>
    <dgm:cxn modelId="{0B798B77-8628-4132-92FB-9ECEA47D102D}" srcId="{C8039A53-9821-495A-BB0F-33F25261D5DC}" destId="{C0A8C9D2-33EF-433E-BC1D-828FF2CDE99A}" srcOrd="3" destOrd="0" parTransId="{E716D85F-0E42-4E8B-8F6C-A3DDCFA1AE05}" sibTransId="{9872DA50-70B1-4A21-BC88-27671A7257B4}"/>
    <dgm:cxn modelId="{93BB0E2C-A059-4544-AB48-67890792EABB}" srcId="{C8039A53-9821-495A-BB0F-33F25261D5DC}" destId="{B16219F2-A65F-4891-82A0-28A7F6EE120A}" srcOrd="2" destOrd="0" parTransId="{F4E93790-3CC5-4D01-A050-D3AAC2A1CDD5}" sibTransId="{0EEE9AE3-77FA-4DCC-92AB-95D47F6D24C1}"/>
    <dgm:cxn modelId="{BA9246B9-985E-4A9A-B806-3608B9AE79E6}" type="presOf" srcId="{486024BA-D553-45C0-B8C8-A03E4005A293}" destId="{7B74CBF2-700E-434D-8FDD-63D25E7265B8}" srcOrd="0" destOrd="0" presId="urn:microsoft.com/office/officeart/2005/8/layout/process4"/>
    <dgm:cxn modelId="{FF6D70E4-6B89-4262-84BA-BCE769DD8C73}" type="presOf" srcId="{C0A8C9D2-33EF-433E-BC1D-828FF2CDE99A}" destId="{88226B41-7C34-48BE-831F-9A845F7CD9BB}" srcOrd="0" destOrd="0" presId="urn:microsoft.com/office/officeart/2005/8/layout/process4"/>
    <dgm:cxn modelId="{FA6652DB-BD2E-41C8-A8D9-6625E0757C43}" srcId="{C8039A53-9821-495A-BB0F-33F25261D5DC}" destId="{7BD683A4-DF8D-4693-B420-35422A54BA08}" srcOrd="0" destOrd="0" parTransId="{38069571-3F46-4287-B5C8-F96822C5FBE6}" sibTransId="{337F7CE9-4A64-4CCA-AFF4-5CDABFF1FAF0}"/>
    <dgm:cxn modelId="{3C001F7C-0C7E-4AB2-B3FC-93928F15B2F9}" srcId="{C8039A53-9821-495A-BB0F-33F25261D5DC}" destId="{6433DBE0-8B37-40C8-B81B-09E316633512}" srcOrd="1" destOrd="0" parTransId="{49BBA4F9-5032-45A6-8A32-0E90027FA0B9}" sibTransId="{E72B423A-B871-48D6-B294-AC213DFBF9E2}"/>
    <dgm:cxn modelId="{2252C23A-E5A4-4D34-AB48-6E5C107D9D8F}" type="presOf" srcId="{7BD683A4-DF8D-4693-B420-35422A54BA08}" destId="{7078FE8F-1BD7-43AF-A75B-76B2D193514F}" srcOrd="0" destOrd="0" presId="urn:microsoft.com/office/officeart/2005/8/layout/process4"/>
    <dgm:cxn modelId="{50166638-F849-456F-A0E3-6F5233FD6761}" srcId="{C8039A53-9821-495A-BB0F-33F25261D5DC}" destId="{486024BA-D553-45C0-B8C8-A03E4005A293}" srcOrd="4" destOrd="0" parTransId="{4244EFAC-CBB0-44E0-821D-6E7C1E2D602F}" sibTransId="{84573616-2F3A-40AF-96B1-D660C532CBA7}"/>
    <dgm:cxn modelId="{71E9A72B-2C88-416C-863B-54F680D0C1E0}" type="presParOf" srcId="{A0072AEC-EE1B-4DDC-94FB-BC604A00C369}" destId="{62753E5C-DDBB-4EEA-A73D-F3B51D655361}" srcOrd="0" destOrd="0" presId="urn:microsoft.com/office/officeart/2005/8/layout/process4"/>
    <dgm:cxn modelId="{198CDBB4-7B5D-4CA7-BF15-209AD6C8E12D}" type="presParOf" srcId="{62753E5C-DDBB-4EEA-A73D-F3B51D655361}" destId="{7B74CBF2-700E-434D-8FDD-63D25E7265B8}" srcOrd="0" destOrd="0" presId="urn:microsoft.com/office/officeart/2005/8/layout/process4"/>
    <dgm:cxn modelId="{F56E4A95-B331-4A18-9AC8-1598B2281425}" type="presParOf" srcId="{A0072AEC-EE1B-4DDC-94FB-BC604A00C369}" destId="{3A5962A7-1521-4EA2-8C86-6E70EBDD5587}" srcOrd="1" destOrd="0" presId="urn:microsoft.com/office/officeart/2005/8/layout/process4"/>
    <dgm:cxn modelId="{7717B168-4500-4454-8DB9-CEEE8F4E7F0C}" type="presParOf" srcId="{A0072AEC-EE1B-4DDC-94FB-BC604A00C369}" destId="{B0BF3F19-56C4-4B31-8A56-7A50E834DDB7}" srcOrd="2" destOrd="0" presId="urn:microsoft.com/office/officeart/2005/8/layout/process4"/>
    <dgm:cxn modelId="{DE5B90C5-49BD-4199-A9C4-782E4A6726FF}" type="presParOf" srcId="{B0BF3F19-56C4-4B31-8A56-7A50E834DDB7}" destId="{88226B41-7C34-48BE-831F-9A845F7CD9BB}" srcOrd="0" destOrd="0" presId="urn:microsoft.com/office/officeart/2005/8/layout/process4"/>
    <dgm:cxn modelId="{EB9491F1-3FE1-4528-A5F2-9B5EA92D1FA1}" type="presParOf" srcId="{A0072AEC-EE1B-4DDC-94FB-BC604A00C369}" destId="{203D97BE-4C19-444C-BB04-7E5F7AC5A6BD}" srcOrd="3" destOrd="0" presId="urn:microsoft.com/office/officeart/2005/8/layout/process4"/>
    <dgm:cxn modelId="{EDD97B78-F6E7-43A2-9A54-462DCFA54FF4}" type="presParOf" srcId="{A0072AEC-EE1B-4DDC-94FB-BC604A00C369}" destId="{14CD9DD0-7DB3-4394-9919-CF35ABD70582}" srcOrd="4" destOrd="0" presId="urn:microsoft.com/office/officeart/2005/8/layout/process4"/>
    <dgm:cxn modelId="{240B070A-DFB4-43B7-8E95-66EA0295976F}" type="presParOf" srcId="{14CD9DD0-7DB3-4394-9919-CF35ABD70582}" destId="{B5E3702A-DEA6-44FE-9C15-28CE67505E96}" srcOrd="0" destOrd="0" presId="urn:microsoft.com/office/officeart/2005/8/layout/process4"/>
    <dgm:cxn modelId="{BF5B5C87-2C42-4B3B-960D-E9EF867E329B}" type="presParOf" srcId="{A0072AEC-EE1B-4DDC-94FB-BC604A00C369}" destId="{9A743C4C-3462-49FF-B407-E27534842058}" srcOrd="5" destOrd="0" presId="urn:microsoft.com/office/officeart/2005/8/layout/process4"/>
    <dgm:cxn modelId="{85F3DF93-24D2-46A1-98E0-5A413549FD7A}" type="presParOf" srcId="{A0072AEC-EE1B-4DDC-94FB-BC604A00C369}" destId="{248460EE-2D89-42E1-AB79-A11373DFAB7E}" srcOrd="6" destOrd="0" presId="urn:microsoft.com/office/officeart/2005/8/layout/process4"/>
    <dgm:cxn modelId="{44036BA6-B4F3-4555-9B96-4F79B390FBAF}" type="presParOf" srcId="{248460EE-2D89-42E1-AB79-A11373DFAB7E}" destId="{8B672542-12B9-4E09-8E9D-7636E55F6DBD}" srcOrd="0" destOrd="0" presId="urn:microsoft.com/office/officeart/2005/8/layout/process4"/>
    <dgm:cxn modelId="{98A3B3DE-43BE-4E4F-B646-2C8B13E9D6C1}" type="presParOf" srcId="{A0072AEC-EE1B-4DDC-94FB-BC604A00C369}" destId="{9FB14DA6-CD98-4C04-8C98-2FB7CDB4983B}" srcOrd="7" destOrd="0" presId="urn:microsoft.com/office/officeart/2005/8/layout/process4"/>
    <dgm:cxn modelId="{FEEB7F14-81CD-44DD-8098-4AD978BA6DF6}" type="presParOf" srcId="{A0072AEC-EE1B-4DDC-94FB-BC604A00C369}" destId="{0D5694C7-808E-4DDA-9B7B-7890D1997D25}" srcOrd="8" destOrd="0" presId="urn:microsoft.com/office/officeart/2005/8/layout/process4"/>
    <dgm:cxn modelId="{0349CE62-0FA6-4224-B936-6EFDAC413B2A}" type="presParOf" srcId="{0D5694C7-808E-4DDA-9B7B-7890D1997D25}" destId="{7078FE8F-1BD7-43AF-A75B-76B2D193514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497958-A2F3-4E07-89CA-BF5916313158}" type="doc">
      <dgm:prSet loTypeId="urn:microsoft.com/office/officeart/2005/8/layout/cycle3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63A2963-F9B6-4DDA-86D3-32F7C3614FD9}">
      <dgm:prSet phldrT="[Текст]" custT="1"/>
      <dgm:spPr/>
      <dgm:t>
        <a:bodyPr/>
        <a:lstStyle/>
        <a:p>
          <a:r>
            <a:rPr lang="ru-RU" sz="900"/>
            <a:t>Определение общих принципов, мотивов сетевого взаимодействия</a:t>
          </a:r>
        </a:p>
      </dgm:t>
    </dgm:pt>
    <dgm:pt modelId="{C89489F0-CC35-4F62-A1E0-AE15C409575F}" type="parTrans" cxnId="{AAF01889-603E-441A-8D5A-A32CEC4344A4}">
      <dgm:prSet/>
      <dgm:spPr/>
      <dgm:t>
        <a:bodyPr/>
        <a:lstStyle/>
        <a:p>
          <a:endParaRPr lang="ru-RU" sz="900"/>
        </a:p>
      </dgm:t>
    </dgm:pt>
    <dgm:pt modelId="{40F2B970-D484-4FE2-80AC-B1B439724AB2}" type="sibTrans" cxnId="{AAF01889-603E-441A-8D5A-A32CEC4344A4}">
      <dgm:prSet/>
      <dgm:spPr/>
      <dgm:t>
        <a:bodyPr/>
        <a:lstStyle/>
        <a:p>
          <a:endParaRPr lang="ru-RU" sz="900"/>
        </a:p>
      </dgm:t>
    </dgm:pt>
    <dgm:pt modelId="{94BD5CE5-8808-47ED-B210-3CD6299C9EDC}">
      <dgm:prSet custT="1"/>
      <dgm:spPr/>
      <dgm:t>
        <a:bodyPr/>
        <a:lstStyle/>
        <a:p>
          <a:r>
            <a:rPr lang="ru-RU" sz="900"/>
            <a:t>Формирование нормативной базы, подписание договора</a:t>
          </a:r>
        </a:p>
      </dgm:t>
    </dgm:pt>
    <dgm:pt modelId="{E018C1F2-6B0D-495F-A3A6-66990EDA1DC0}" type="parTrans" cxnId="{0241FB34-F7D6-49BD-B3F7-155B0D449CD6}">
      <dgm:prSet/>
      <dgm:spPr/>
      <dgm:t>
        <a:bodyPr/>
        <a:lstStyle/>
        <a:p>
          <a:endParaRPr lang="ru-RU" sz="900"/>
        </a:p>
      </dgm:t>
    </dgm:pt>
    <dgm:pt modelId="{6CCF2EAC-26FB-43A9-A87B-1B408FC0BFDB}" type="sibTrans" cxnId="{0241FB34-F7D6-49BD-B3F7-155B0D449CD6}">
      <dgm:prSet/>
      <dgm:spPr/>
      <dgm:t>
        <a:bodyPr/>
        <a:lstStyle/>
        <a:p>
          <a:endParaRPr lang="ru-RU" sz="900"/>
        </a:p>
      </dgm:t>
    </dgm:pt>
    <dgm:pt modelId="{E09FC37C-EA12-4B65-B70F-57E9091B159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900"/>
            <a:t>Экспертный семинар для педагогов и руководителей работ</a:t>
          </a:r>
        </a:p>
      </dgm:t>
    </dgm:pt>
    <dgm:pt modelId="{416C39DB-3746-453D-A2C8-135C6A045CFD}" type="parTrans" cxnId="{B1E3761E-0F29-4088-9C39-6A6880E899BF}">
      <dgm:prSet/>
      <dgm:spPr/>
      <dgm:t>
        <a:bodyPr/>
        <a:lstStyle/>
        <a:p>
          <a:endParaRPr lang="ru-RU" sz="900"/>
        </a:p>
      </dgm:t>
    </dgm:pt>
    <dgm:pt modelId="{DC64B38C-EE51-41AD-8456-2B1BC6A39097}" type="sibTrans" cxnId="{B1E3761E-0F29-4088-9C39-6A6880E899BF}">
      <dgm:prSet/>
      <dgm:spPr/>
      <dgm:t>
        <a:bodyPr/>
        <a:lstStyle/>
        <a:p>
          <a:endParaRPr lang="ru-RU" sz="900"/>
        </a:p>
      </dgm:t>
    </dgm:pt>
    <dgm:pt modelId="{BC83E7FE-4ED1-449C-BF3E-0F8CC378997B}">
      <dgm:prSet custT="1"/>
      <dgm:spPr/>
      <dgm:t>
        <a:bodyPr/>
        <a:lstStyle/>
        <a:p>
          <a:r>
            <a:rPr lang="ru-RU" sz="900"/>
            <a:t>Входное анкетирование обучающихся</a:t>
          </a:r>
        </a:p>
      </dgm:t>
    </dgm:pt>
    <dgm:pt modelId="{5A13C006-26FE-4865-B20D-54EBB1774DD4}" type="parTrans" cxnId="{499E1F21-3260-4FA5-882B-B7281C19FAC9}">
      <dgm:prSet/>
      <dgm:spPr/>
      <dgm:t>
        <a:bodyPr/>
        <a:lstStyle/>
        <a:p>
          <a:endParaRPr lang="ru-RU" sz="900"/>
        </a:p>
      </dgm:t>
    </dgm:pt>
    <dgm:pt modelId="{9459BE14-A497-4A4D-ACEE-4A518172BB00}" type="sibTrans" cxnId="{499E1F21-3260-4FA5-882B-B7281C19FAC9}">
      <dgm:prSet/>
      <dgm:spPr/>
      <dgm:t>
        <a:bodyPr/>
        <a:lstStyle/>
        <a:p>
          <a:endParaRPr lang="ru-RU" sz="900"/>
        </a:p>
      </dgm:t>
    </dgm:pt>
    <dgm:pt modelId="{81990670-B276-46EE-984D-03CA49702C18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900"/>
            <a:t>Стартовый мотивационный семинар для обучающихся</a:t>
          </a:r>
        </a:p>
      </dgm:t>
    </dgm:pt>
    <dgm:pt modelId="{57952B34-9E8E-406C-A4CA-3C3689EED7B7}" type="parTrans" cxnId="{C5302973-525E-476C-96AD-06E41A676DDF}">
      <dgm:prSet/>
      <dgm:spPr/>
      <dgm:t>
        <a:bodyPr/>
        <a:lstStyle/>
        <a:p>
          <a:endParaRPr lang="ru-RU" sz="900"/>
        </a:p>
      </dgm:t>
    </dgm:pt>
    <dgm:pt modelId="{546467F8-5ECB-45CC-8931-2CEBB95E2BC0}" type="sibTrans" cxnId="{C5302973-525E-476C-96AD-06E41A676DDF}">
      <dgm:prSet/>
      <dgm:spPr/>
      <dgm:t>
        <a:bodyPr/>
        <a:lstStyle/>
        <a:p>
          <a:endParaRPr lang="ru-RU" sz="900"/>
        </a:p>
      </dgm:t>
    </dgm:pt>
    <dgm:pt modelId="{89DEC26D-1084-4656-A03E-8E71360F2951}">
      <dgm:prSet custT="1"/>
      <dgm:spPr/>
      <dgm:t>
        <a:bodyPr/>
        <a:lstStyle/>
        <a:p>
          <a:r>
            <a:rPr lang="ru-RU" sz="900"/>
            <a:t>Подготовка и защита темы исследовательской работы</a:t>
          </a:r>
        </a:p>
      </dgm:t>
    </dgm:pt>
    <dgm:pt modelId="{7A4182FC-8695-4F87-B298-652FC2C8ABB3}" type="parTrans" cxnId="{1A25B0F8-B972-4CA6-B9D7-3B546E42CC31}">
      <dgm:prSet/>
      <dgm:spPr/>
      <dgm:t>
        <a:bodyPr/>
        <a:lstStyle/>
        <a:p>
          <a:endParaRPr lang="ru-RU" sz="900"/>
        </a:p>
      </dgm:t>
    </dgm:pt>
    <dgm:pt modelId="{C865E148-E919-47C6-AA63-DC75CB2BE98F}" type="sibTrans" cxnId="{1A25B0F8-B972-4CA6-B9D7-3B546E42CC31}">
      <dgm:prSet/>
      <dgm:spPr/>
      <dgm:t>
        <a:bodyPr/>
        <a:lstStyle/>
        <a:p>
          <a:endParaRPr lang="ru-RU" sz="900"/>
        </a:p>
      </dgm:t>
    </dgm:pt>
    <dgm:pt modelId="{BE74F3FD-C76F-44A6-9F18-2602A5254324}">
      <dgm:prSet custT="1"/>
      <dgm:spPr/>
      <dgm:t>
        <a:bodyPr/>
        <a:lstStyle/>
        <a:p>
          <a:r>
            <a:rPr lang="ru-RU" sz="900"/>
            <a:t>Подготовка и защита развернутой аннотации литературных источников</a:t>
          </a:r>
        </a:p>
      </dgm:t>
    </dgm:pt>
    <dgm:pt modelId="{A6CFD136-2234-49DB-B75F-B272EA93B1FD}" type="parTrans" cxnId="{D78A05AF-A6D3-4057-8D0B-2970131EDA3B}">
      <dgm:prSet/>
      <dgm:spPr/>
      <dgm:t>
        <a:bodyPr/>
        <a:lstStyle/>
        <a:p>
          <a:endParaRPr lang="ru-RU" sz="900"/>
        </a:p>
      </dgm:t>
    </dgm:pt>
    <dgm:pt modelId="{796E8B3E-B13B-4995-9555-CB7711CAE0F5}" type="sibTrans" cxnId="{D78A05AF-A6D3-4057-8D0B-2970131EDA3B}">
      <dgm:prSet/>
      <dgm:spPr/>
      <dgm:t>
        <a:bodyPr/>
        <a:lstStyle/>
        <a:p>
          <a:endParaRPr lang="ru-RU" sz="900"/>
        </a:p>
      </dgm:t>
    </dgm:pt>
    <dgm:pt modelId="{D9026F95-3F5B-428A-99EE-D2D89F0A94D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900"/>
            <a:t>Подготовка и защита синопсиса</a:t>
          </a:r>
        </a:p>
      </dgm:t>
    </dgm:pt>
    <dgm:pt modelId="{E424EA07-3EDC-4374-8CC5-3CA3BCE5098A}" type="parTrans" cxnId="{FC74C9DB-1913-45B0-8812-0838DCB5EB12}">
      <dgm:prSet/>
      <dgm:spPr/>
      <dgm:t>
        <a:bodyPr/>
        <a:lstStyle/>
        <a:p>
          <a:endParaRPr lang="ru-RU" sz="900"/>
        </a:p>
      </dgm:t>
    </dgm:pt>
    <dgm:pt modelId="{F00C0D98-BF78-4491-B58F-E5CBCF8A5212}" type="sibTrans" cxnId="{FC74C9DB-1913-45B0-8812-0838DCB5EB12}">
      <dgm:prSet/>
      <dgm:spPr/>
      <dgm:t>
        <a:bodyPr/>
        <a:lstStyle/>
        <a:p>
          <a:endParaRPr lang="ru-RU" sz="900"/>
        </a:p>
      </dgm:t>
    </dgm:pt>
    <dgm:pt modelId="{EC5C6B9E-BC24-4D82-A1FF-3E76293F51A7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900"/>
            <a:t>Рефлексивный семинар педагогов и руководителей</a:t>
          </a:r>
        </a:p>
      </dgm:t>
    </dgm:pt>
    <dgm:pt modelId="{C36BB59C-0297-4D18-9E03-8E2A6B68258C}" type="parTrans" cxnId="{15934FA9-53D3-43E1-BC6E-D066ACFBAEA3}">
      <dgm:prSet/>
      <dgm:spPr/>
      <dgm:t>
        <a:bodyPr/>
        <a:lstStyle/>
        <a:p>
          <a:endParaRPr lang="ru-RU" sz="900"/>
        </a:p>
      </dgm:t>
    </dgm:pt>
    <dgm:pt modelId="{50D6683E-3D42-4B9B-BDF4-118CFD26555E}" type="sibTrans" cxnId="{15934FA9-53D3-43E1-BC6E-D066ACFBAEA3}">
      <dgm:prSet/>
      <dgm:spPr/>
      <dgm:t>
        <a:bodyPr/>
        <a:lstStyle/>
        <a:p>
          <a:endParaRPr lang="ru-RU" sz="900"/>
        </a:p>
      </dgm:t>
    </dgm:pt>
    <dgm:pt modelId="{5FCB9BC4-1FA5-425F-9968-CB2E9CABCB47}">
      <dgm:prSet custT="1"/>
      <dgm:spPr/>
      <dgm:t>
        <a:bodyPr/>
        <a:lstStyle/>
        <a:p>
          <a:r>
            <a:rPr lang="ru-RU" sz="900"/>
            <a:t>Сбор и обработка данных</a:t>
          </a:r>
        </a:p>
      </dgm:t>
    </dgm:pt>
    <dgm:pt modelId="{1A750A40-2E29-4000-8C2D-38820381FC99}" type="parTrans" cxnId="{505F4288-AAAF-4D1F-BA14-01B99CC1E309}">
      <dgm:prSet/>
      <dgm:spPr/>
      <dgm:t>
        <a:bodyPr/>
        <a:lstStyle/>
        <a:p>
          <a:endParaRPr lang="ru-RU" sz="900"/>
        </a:p>
      </dgm:t>
    </dgm:pt>
    <dgm:pt modelId="{AAD1C856-00EF-433D-92FC-934ABE37BF94}" type="sibTrans" cxnId="{505F4288-AAAF-4D1F-BA14-01B99CC1E309}">
      <dgm:prSet/>
      <dgm:spPr/>
      <dgm:t>
        <a:bodyPr/>
        <a:lstStyle/>
        <a:p>
          <a:endParaRPr lang="ru-RU" sz="900"/>
        </a:p>
      </dgm:t>
    </dgm:pt>
    <dgm:pt modelId="{5C2DB685-D46F-4F88-9BB1-7AADCD56E61E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900"/>
            <a:t>Подготовка и итоговая защита результатов работы на сетевой конференции (участники следующего года выступают экспертами) </a:t>
          </a:r>
        </a:p>
      </dgm:t>
    </dgm:pt>
    <dgm:pt modelId="{A67E3E66-39A0-43E5-B239-80046E90A449}" type="parTrans" cxnId="{80A7E36C-77AC-44CF-A2C6-D6F8F7924A68}">
      <dgm:prSet/>
      <dgm:spPr/>
      <dgm:t>
        <a:bodyPr/>
        <a:lstStyle/>
        <a:p>
          <a:endParaRPr lang="ru-RU" sz="900"/>
        </a:p>
      </dgm:t>
    </dgm:pt>
    <dgm:pt modelId="{E7F1027C-439B-4A4E-AE3F-98BFEABA3AEE}" type="sibTrans" cxnId="{80A7E36C-77AC-44CF-A2C6-D6F8F7924A68}">
      <dgm:prSet/>
      <dgm:spPr/>
      <dgm:t>
        <a:bodyPr/>
        <a:lstStyle/>
        <a:p>
          <a:endParaRPr lang="ru-RU" sz="900"/>
        </a:p>
      </dgm:t>
    </dgm:pt>
    <dgm:pt modelId="{C2719534-8080-40F7-8F6B-D17341F3DF35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900"/>
            <a:t>Рефлексивный семинар педагогов и руководителей </a:t>
          </a:r>
        </a:p>
      </dgm:t>
    </dgm:pt>
    <dgm:pt modelId="{385B2224-6CB0-4DF4-B26D-BC944E787948}" type="parTrans" cxnId="{7C0F733E-D6D2-4B97-9D0C-6F8BBF83B17E}">
      <dgm:prSet/>
      <dgm:spPr/>
      <dgm:t>
        <a:bodyPr/>
        <a:lstStyle/>
        <a:p>
          <a:endParaRPr lang="ru-RU" sz="900"/>
        </a:p>
      </dgm:t>
    </dgm:pt>
    <dgm:pt modelId="{5803A8AE-95A1-4DB7-803C-389C1D692958}" type="sibTrans" cxnId="{7C0F733E-D6D2-4B97-9D0C-6F8BBF83B17E}">
      <dgm:prSet/>
      <dgm:spPr/>
      <dgm:t>
        <a:bodyPr/>
        <a:lstStyle/>
        <a:p>
          <a:endParaRPr lang="ru-RU" sz="900"/>
        </a:p>
      </dgm:t>
    </dgm:pt>
    <dgm:pt modelId="{DDC2AC9A-289D-474C-95D4-0C61593B0FD6}">
      <dgm:prSet custT="1"/>
      <dgm:spPr>
        <a:noFill/>
      </dgm:spPr>
      <dgm:t>
        <a:bodyPr/>
        <a:lstStyle/>
        <a:p>
          <a:r>
            <a:rPr lang="ru-RU" sz="900"/>
            <a:t>Итоговое анкетирование обучающихся и оценка продуктов их исследовательской деятельности</a:t>
          </a:r>
        </a:p>
      </dgm:t>
    </dgm:pt>
    <dgm:pt modelId="{6B3F4E68-2F21-4443-B7DD-49EAEC73DE08}" type="parTrans" cxnId="{20E27D5D-FB71-445E-9A1C-449EFAF53D63}">
      <dgm:prSet/>
      <dgm:spPr/>
      <dgm:t>
        <a:bodyPr/>
        <a:lstStyle/>
        <a:p>
          <a:endParaRPr lang="ru-RU"/>
        </a:p>
      </dgm:t>
    </dgm:pt>
    <dgm:pt modelId="{9F545C99-61A8-493D-9037-6C79B9AFC8DF}" type="sibTrans" cxnId="{20E27D5D-FB71-445E-9A1C-449EFAF53D63}">
      <dgm:prSet/>
      <dgm:spPr/>
      <dgm:t>
        <a:bodyPr/>
        <a:lstStyle/>
        <a:p>
          <a:endParaRPr lang="ru-RU"/>
        </a:p>
      </dgm:t>
    </dgm:pt>
    <dgm:pt modelId="{C2BA0BBD-1328-4A35-9CAA-B8640C2C46C1}" type="pres">
      <dgm:prSet presAssocID="{E7497958-A2F3-4E07-89CA-BF591631315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63C808-54EF-4702-A38C-F589933BA743}" type="pres">
      <dgm:prSet presAssocID="{E7497958-A2F3-4E07-89CA-BF5916313158}" presName="cycle" presStyleCnt="0"/>
      <dgm:spPr/>
    </dgm:pt>
    <dgm:pt modelId="{475C81C4-1311-4DEC-BCE5-CFED877C6086}" type="pres">
      <dgm:prSet presAssocID="{763A2963-F9B6-4DDA-86D3-32F7C3614FD9}" presName="nodeFirstNode" presStyleLbl="node1" presStyleIdx="0" presStyleCnt="13" custScaleX="120919" custScaleY="148193" custRadScaleRad="99472" custRadScaleInc="-11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1041F-D938-49F2-B315-1DD32E362AA6}" type="pres">
      <dgm:prSet presAssocID="{40F2B970-D484-4FE2-80AC-B1B439724AB2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E5A746C0-1E9A-46AF-B52E-7478D587EFA3}" type="pres">
      <dgm:prSet presAssocID="{94BD5CE5-8808-47ED-B210-3CD6299C9EDC}" presName="nodeFollowingNodes" presStyleLbl="node1" presStyleIdx="1" presStyleCnt="13" custScaleX="110299" custScaleY="121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579D79-274B-4A8A-8C36-0D8CC8B9E1CB}" type="pres">
      <dgm:prSet presAssocID="{E09FC37C-EA12-4B65-B70F-57E9091B1591}" presName="nodeFollowingNodes" presStyleLbl="node1" presStyleIdx="2" presStyleCnt="13" custScaleX="134067" custScaleY="179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6EC8D-AE4A-4BFB-81A4-8EE4A94D8C0D}" type="pres">
      <dgm:prSet presAssocID="{BC83E7FE-4ED1-449C-BF3E-0F8CC378997B}" presName="nodeFollowingNodes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3DED2-0FC2-45DC-AF5A-CB57A179D52D}" type="pres">
      <dgm:prSet presAssocID="{81990670-B276-46EE-984D-03CA49702C18}" presName="nodeFollowingNodes" presStyleLbl="node1" presStyleIdx="4" presStyleCnt="13" custScaleX="139859" custScaleY="161708" custRadScaleRad="100762" custRadScaleInc="-18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4C15A0-859C-4D8E-B976-248D2C1C4134}" type="pres">
      <dgm:prSet presAssocID="{89DEC26D-1084-4656-A03E-8E71360F2951}" presName="nodeFollowingNodes" presStyleLbl="node1" presStyleIdx="5" presStyleCnt="13" custScaleX="126419" custScaleY="111968" custRadScaleRad="102595" custRadScaleInc="-22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BFD2E-DCFF-4AC3-9E3A-5165A3CE88D3}" type="pres">
      <dgm:prSet presAssocID="{BE74F3FD-C76F-44A6-9F18-2602A5254324}" presName="nodeFollowingNodes" presStyleLbl="node1" presStyleIdx="6" presStyleCnt="13" custScaleY="178081" custRadScaleRad="99071" custRadScaleInc="-8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98A9D-46AC-4FF7-BD86-6CF0568C61BE}" type="pres">
      <dgm:prSet presAssocID="{D9026F95-3F5B-428A-99EE-D2D89F0A94D1}" presName="nodeFollowingNodes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D6D37-234E-4D62-8497-D484BBF83527}" type="pres">
      <dgm:prSet presAssocID="{EC5C6B9E-BC24-4D82-A1FF-3E76293F51A7}" presName="nodeFollowingNodes" presStyleLbl="node1" presStyleIdx="8" presStyleCnt="13" custScaleX="138182" custScaleY="161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D3A10-7506-4797-ACFC-FDCBEA06A2A9}" type="pres">
      <dgm:prSet presAssocID="{5FCB9BC4-1FA5-425F-9968-CB2E9CABCB47}" presName="nodeFollowingNodes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C5219-DFB2-4BFE-868E-9DC15F1FB829}" type="pres">
      <dgm:prSet presAssocID="{5C2DB685-D46F-4F88-9BB1-7AADCD56E61E}" presName="nodeFollowingNodes" presStyleLbl="node1" presStyleIdx="10" presStyleCnt="13" custScaleX="152892" custScaleY="211909" custRadScaleRad="101122" custRadScaleInc="-21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E84A04-D3D3-4A18-ACC9-32584D7637BF}" type="pres">
      <dgm:prSet presAssocID="{DDC2AC9A-289D-474C-95D4-0C61593B0FD6}" presName="nodeFollowingNodes" presStyleLbl="node1" presStyleIdx="11" presStyleCnt="13" custScaleX="127438" custScaleY="207470" custRadScaleRad="105984" custRadScaleInc="-20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947296-610A-4C45-8088-2356B719A5FA}" type="pres">
      <dgm:prSet presAssocID="{C2719534-8080-40F7-8F6B-D17341F3DF35}" presName="nodeFollowingNodes" presStyleLbl="node1" presStyleIdx="12" presStyleCnt="13" custScaleX="104024" custScaleY="133522" custRadScaleRad="110863" custRadScaleInc="-31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934FA9-53D3-43E1-BC6E-D066ACFBAEA3}" srcId="{E7497958-A2F3-4E07-89CA-BF5916313158}" destId="{EC5C6B9E-BC24-4D82-A1FF-3E76293F51A7}" srcOrd="8" destOrd="0" parTransId="{C36BB59C-0297-4D18-9E03-8E2A6B68258C}" sibTransId="{50D6683E-3D42-4B9B-BDF4-118CFD26555E}"/>
    <dgm:cxn modelId="{505F4288-AAAF-4D1F-BA14-01B99CC1E309}" srcId="{E7497958-A2F3-4E07-89CA-BF5916313158}" destId="{5FCB9BC4-1FA5-425F-9968-CB2E9CABCB47}" srcOrd="9" destOrd="0" parTransId="{1A750A40-2E29-4000-8C2D-38820381FC99}" sibTransId="{AAD1C856-00EF-433D-92FC-934ABE37BF94}"/>
    <dgm:cxn modelId="{3466B51E-AC75-47BC-BAA3-CBE78DC83EF8}" type="presOf" srcId="{D9026F95-3F5B-428A-99EE-D2D89F0A94D1}" destId="{29898A9D-46AC-4FF7-BD86-6CF0568C61BE}" srcOrd="0" destOrd="0" presId="urn:microsoft.com/office/officeart/2005/8/layout/cycle3"/>
    <dgm:cxn modelId="{C3B0E549-0753-45E5-ADBB-BECF2E218F22}" type="presOf" srcId="{5FCB9BC4-1FA5-425F-9968-CB2E9CABCB47}" destId="{1DBD3A10-7506-4797-ACFC-FDCBEA06A2A9}" srcOrd="0" destOrd="0" presId="urn:microsoft.com/office/officeart/2005/8/layout/cycle3"/>
    <dgm:cxn modelId="{D82D4DF6-A842-4DCE-8733-AB4E44556471}" type="presOf" srcId="{5C2DB685-D46F-4F88-9BB1-7AADCD56E61E}" destId="{689C5219-DFB2-4BFE-868E-9DC15F1FB829}" srcOrd="0" destOrd="0" presId="urn:microsoft.com/office/officeart/2005/8/layout/cycle3"/>
    <dgm:cxn modelId="{AC231423-8BF3-4D7A-86E5-2960BAA75388}" type="presOf" srcId="{81990670-B276-46EE-984D-03CA49702C18}" destId="{E8A3DED2-0FC2-45DC-AF5A-CB57A179D52D}" srcOrd="0" destOrd="0" presId="urn:microsoft.com/office/officeart/2005/8/layout/cycle3"/>
    <dgm:cxn modelId="{1A25B0F8-B972-4CA6-B9D7-3B546E42CC31}" srcId="{E7497958-A2F3-4E07-89CA-BF5916313158}" destId="{89DEC26D-1084-4656-A03E-8E71360F2951}" srcOrd="5" destOrd="0" parTransId="{7A4182FC-8695-4F87-B298-652FC2C8ABB3}" sibTransId="{C865E148-E919-47C6-AA63-DC75CB2BE98F}"/>
    <dgm:cxn modelId="{5D6FAE8C-B267-4A76-BD06-BFC58763497B}" type="presOf" srcId="{94BD5CE5-8808-47ED-B210-3CD6299C9EDC}" destId="{E5A746C0-1E9A-46AF-B52E-7478D587EFA3}" srcOrd="0" destOrd="0" presId="urn:microsoft.com/office/officeart/2005/8/layout/cycle3"/>
    <dgm:cxn modelId="{0241FB34-F7D6-49BD-B3F7-155B0D449CD6}" srcId="{E7497958-A2F3-4E07-89CA-BF5916313158}" destId="{94BD5CE5-8808-47ED-B210-3CD6299C9EDC}" srcOrd="1" destOrd="0" parTransId="{E018C1F2-6B0D-495F-A3A6-66990EDA1DC0}" sibTransId="{6CCF2EAC-26FB-43A9-A87B-1B408FC0BFDB}"/>
    <dgm:cxn modelId="{33352CFD-CF1E-4E69-BA3E-BE7BF78C5693}" type="presOf" srcId="{E7497958-A2F3-4E07-89CA-BF5916313158}" destId="{C2BA0BBD-1328-4A35-9CAA-B8640C2C46C1}" srcOrd="0" destOrd="0" presId="urn:microsoft.com/office/officeart/2005/8/layout/cycle3"/>
    <dgm:cxn modelId="{B1C43BA1-CC60-4A59-B362-FED737FDF9A2}" type="presOf" srcId="{763A2963-F9B6-4DDA-86D3-32F7C3614FD9}" destId="{475C81C4-1311-4DEC-BCE5-CFED877C6086}" srcOrd="0" destOrd="0" presId="urn:microsoft.com/office/officeart/2005/8/layout/cycle3"/>
    <dgm:cxn modelId="{B1E3761E-0F29-4088-9C39-6A6880E899BF}" srcId="{E7497958-A2F3-4E07-89CA-BF5916313158}" destId="{E09FC37C-EA12-4B65-B70F-57E9091B1591}" srcOrd="2" destOrd="0" parTransId="{416C39DB-3746-453D-A2C8-135C6A045CFD}" sibTransId="{DC64B38C-EE51-41AD-8456-2B1BC6A39097}"/>
    <dgm:cxn modelId="{20E27D5D-FB71-445E-9A1C-449EFAF53D63}" srcId="{E7497958-A2F3-4E07-89CA-BF5916313158}" destId="{DDC2AC9A-289D-474C-95D4-0C61593B0FD6}" srcOrd="11" destOrd="0" parTransId="{6B3F4E68-2F21-4443-B7DD-49EAEC73DE08}" sibTransId="{9F545C99-61A8-493D-9037-6C79B9AFC8DF}"/>
    <dgm:cxn modelId="{7C0F733E-D6D2-4B97-9D0C-6F8BBF83B17E}" srcId="{E7497958-A2F3-4E07-89CA-BF5916313158}" destId="{C2719534-8080-40F7-8F6B-D17341F3DF35}" srcOrd="12" destOrd="0" parTransId="{385B2224-6CB0-4DF4-B26D-BC944E787948}" sibTransId="{5803A8AE-95A1-4DB7-803C-389C1D692958}"/>
    <dgm:cxn modelId="{499E1F21-3260-4FA5-882B-B7281C19FAC9}" srcId="{E7497958-A2F3-4E07-89CA-BF5916313158}" destId="{BC83E7FE-4ED1-449C-BF3E-0F8CC378997B}" srcOrd="3" destOrd="0" parTransId="{5A13C006-26FE-4865-B20D-54EBB1774DD4}" sibTransId="{9459BE14-A497-4A4D-ACEE-4A518172BB00}"/>
    <dgm:cxn modelId="{C5302973-525E-476C-96AD-06E41A676DDF}" srcId="{E7497958-A2F3-4E07-89CA-BF5916313158}" destId="{81990670-B276-46EE-984D-03CA49702C18}" srcOrd="4" destOrd="0" parTransId="{57952B34-9E8E-406C-A4CA-3C3689EED7B7}" sibTransId="{546467F8-5ECB-45CC-8931-2CEBB95E2BC0}"/>
    <dgm:cxn modelId="{FC74C9DB-1913-45B0-8812-0838DCB5EB12}" srcId="{E7497958-A2F3-4E07-89CA-BF5916313158}" destId="{D9026F95-3F5B-428A-99EE-D2D89F0A94D1}" srcOrd="7" destOrd="0" parTransId="{E424EA07-3EDC-4374-8CC5-3CA3BCE5098A}" sibTransId="{F00C0D98-BF78-4491-B58F-E5CBCF8A5212}"/>
    <dgm:cxn modelId="{D78A05AF-A6D3-4057-8D0B-2970131EDA3B}" srcId="{E7497958-A2F3-4E07-89CA-BF5916313158}" destId="{BE74F3FD-C76F-44A6-9F18-2602A5254324}" srcOrd="6" destOrd="0" parTransId="{A6CFD136-2234-49DB-B75F-B272EA93B1FD}" sibTransId="{796E8B3E-B13B-4995-9555-CB7711CAE0F5}"/>
    <dgm:cxn modelId="{80A7E36C-77AC-44CF-A2C6-D6F8F7924A68}" srcId="{E7497958-A2F3-4E07-89CA-BF5916313158}" destId="{5C2DB685-D46F-4F88-9BB1-7AADCD56E61E}" srcOrd="10" destOrd="0" parTransId="{A67E3E66-39A0-43E5-B239-80046E90A449}" sibTransId="{E7F1027C-439B-4A4E-AE3F-98BFEABA3AEE}"/>
    <dgm:cxn modelId="{27E4C9AF-3717-4942-BE52-1471643FF4B2}" type="presOf" srcId="{BC83E7FE-4ED1-449C-BF3E-0F8CC378997B}" destId="{7E66EC8D-AE4A-4BFB-81A4-8EE4A94D8C0D}" srcOrd="0" destOrd="0" presId="urn:microsoft.com/office/officeart/2005/8/layout/cycle3"/>
    <dgm:cxn modelId="{A58E3A50-2A5B-4C63-8BE2-63FE27A1689F}" type="presOf" srcId="{EC5C6B9E-BC24-4D82-A1FF-3E76293F51A7}" destId="{133D6D37-234E-4D62-8497-D484BBF83527}" srcOrd="0" destOrd="0" presId="urn:microsoft.com/office/officeart/2005/8/layout/cycle3"/>
    <dgm:cxn modelId="{59B29B7D-4FAA-4511-9193-67DC7A2BC264}" type="presOf" srcId="{40F2B970-D484-4FE2-80AC-B1B439724AB2}" destId="{48A1041F-D938-49F2-B315-1DD32E362AA6}" srcOrd="0" destOrd="0" presId="urn:microsoft.com/office/officeart/2005/8/layout/cycle3"/>
    <dgm:cxn modelId="{F81FC358-3D96-46D9-8423-A4059EC4529C}" type="presOf" srcId="{89DEC26D-1084-4656-A03E-8E71360F2951}" destId="{444C15A0-859C-4D8E-B976-248D2C1C4134}" srcOrd="0" destOrd="0" presId="urn:microsoft.com/office/officeart/2005/8/layout/cycle3"/>
    <dgm:cxn modelId="{AAF01889-603E-441A-8D5A-A32CEC4344A4}" srcId="{E7497958-A2F3-4E07-89CA-BF5916313158}" destId="{763A2963-F9B6-4DDA-86D3-32F7C3614FD9}" srcOrd="0" destOrd="0" parTransId="{C89489F0-CC35-4F62-A1E0-AE15C409575F}" sibTransId="{40F2B970-D484-4FE2-80AC-B1B439724AB2}"/>
    <dgm:cxn modelId="{92F684E1-CB33-4343-A2B5-0840421E370E}" type="presOf" srcId="{BE74F3FD-C76F-44A6-9F18-2602A5254324}" destId="{3DFBFD2E-DCFF-4AC3-9E3A-5165A3CE88D3}" srcOrd="0" destOrd="0" presId="urn:microsoft.com/office/officeart/2005/8/layout/cycle3"/>
    <dgm:cxn modelId="{39B20E99-84AA-4C8F-9498-D00C6932B906}" type="presOf" srcId="{DDC2AC9A-289D-474C-95D4-0C61593B0FD6}" destId="{BBE84A04-D3D3-4A18-ACC9-32584D7637BF}" srcOrd="0" destOrd="0" presId="urn:microsoft.com/office/officeart/2005/8/layout/cycle3"/>
    <dgm:cxn modelId="{377B9775-EF80-4A5D-B380-CA7CFE00C387}" type="presOf" srcId="{C2719534-8080-40F7-8F6B-D17341F3DF35}" destId="{3F947296-610A-4C45-8088-2356B719A5FA}" srcOrd="0" destOrd="0" presId="urn:microsoft.com/office/officeart/2005/8/layout/cycle3"/>
    <dgm:cxn modelId="{D0D05B41-084E-4E11-BB24-14448D227859}" type="presOf" srcId="{E09FC37C-EA12-4B65-B70F-57E9091B1591}" destId="{73579D79-274B-4A8A-8C36-0D8CC8B9E1CB}" srcOrd="0" destOrd="0" presId="urn:microsoft.com/office/officeart/2005/8/layout/cycle3"/>
    <dgm:cxn modelId="{17710939-B28E-425C-9F1C-1CA392EB61FF}" type="presParOf" srcId="{C2BA0BBD-1328-4A35-9CAA-B8640C2C46C1}" destId="{F863C808-54EF-4702-A38C-F589933BA743}" srcOrd="0" destOrd="0" presId="urn:microsoft.com/office/officeart/2005/8/layout/cycle3"/>
    <dgm:cxn modelId="{B3F4C0B3-1819-4CB5-8618-325A21A31E07}" type="presParOf" srcId="{F863C808-54EF-4702-A38C-F589933BA743}" destId="{475C81C4-1311-4DEC-BCE5-CFED877C6086}" srcOrd="0" destOrd="0" presId="urn:microsoft.com/office/officeart/2005/8/layout/cycle3"/>
    <dgm:cxn modelId="{9BBF1623-D0C6-4184-ACF0-A222E8AEEDB2}" type="presParOf" srcId="{F863C808-54EF-4702-A38C-F589933BA743}" destId="{48A1041F-D938-49F2-B315-1DD32E362AA6}" srcOrd="1" destOrd="0" presId="urn:microsoft.com/office/officeart/2005/8/layout/cycle3"/>
    <dgm:cxn modelId="{7D9431CE-4EE4-4C54-9D91-02A26C0C38AA}" type="presParOf" srcId="{F863C808-54EF-4702-A38C-F589933BA743}" destId="{E5A746C0-1E9A-46AF-B52E-7478D587EFA3}" srcOrd="2" destOrd="0" presId="urn:microsoft.com/office/officeart/2005/8/layout/cycle3"/>
    <dgm:cxn modelId="{4DAD9C33-3F63-4504-AB3E-342D295477E9}" type="presParOf" srcId="{F863C808-54EF-4702-A38C-F589933BA743}" destId="{73579D79-274B-4A8A-8C36-0D8CC8B9E1CB}" srcOrd="3" destOrd="0" presId="urn:microsoft.com/office/officeart/2005/8/layout/cycle3"/>
    <dgm:cxn modelId="{A8835B47-EA48-4508-92A6-C1D1CCE09B41}" type="presParOf" srcId="{F863C808-54EF-4702-A38C-F589933BA743}" destId="{7E66EC8D-AE4A-4BFB-81A4-8EE4A94D8C0D}" srcOrd="4" destOrd="0" presId="urn:microsoft.com/office/officeart/2005/8/layout/cycle3"/>
    <dgm:cxn modelId="{1DD00FC5-E1B4-4771-8FF5-3AD62406C143}" type="presParOf" srcId="{F863C808-54EF-4702-A38C-F589933BA743}" destId="{E8A3DED2-0FC2-45DC-AF5A-CB57A179D52D}" srcOrd="5" destOrd="0" presId="urn:microsoft.com/office/officeart/2005/8/layout/cycle3"/>
    <dgm:cxn modelId="{14F5651D-2E6E-48CD-B40D-B9708B8297B1}" type="presParOf" srcId="{F863C808-54EF-4702-A38C-F589933BA743}" destId="{444C15A0-859C-4D8E-B976-248D2C1C4134}" srcOrd="6" destOrd="0" presId="urn:microsoft.com/office/officeart/2005/8/layout/cycle3"/>
    <dgm:cxn modelId="{8C4E7652-212E-43E5-A2D9-124099051F5E}" type="presParOf" srcId="{F863C808-54EF-4702-A38C-F589933BA743}" destId="{3DFBFD2E-DCFF-4AC3-9E3A-5165A3CE88D3}" srcOrd="7" destOrd="0" presId="urn:microsoft.com/office/officeart/2005/8/layout/cycle3"/>
    <dgm:cxn modelId="{F8E9F651-3CD7-424C-88B8-CC41FBCCE5CB}" type="presParOf" srcId="{F863C808-54EF-4702-A38C-F589933BA743}" destId="{29898A9D-46AC-4FF7-BD86-6CF0568C61BE}" srcOrd="8" destOrd="0" presId="urn:microsoft.com/office/officeart/2005/8/layout/cycle3"/>
    <dgm:cxn modelId="{DD8DA7CD-A066-435D-91FB-BAB5D52E830C}" type="presParOf" srcId="{F863C808-54EF-4702-A38C-F589933BA743}" destId="{133D6D37-234E-4D62-8497-D484BBF83527}" srcOrd="9" destOrd="0" presId="urn:microsoft.com/office/officeart/2005/8/layout/cycle3"/>
    <dgm:cxn modelId="{0145A1E6-4E58-4123-8653-9EDCD1F1E52C}" type="presParOf" srcId="{F863C808-54EF-4702-A38C-F589933BA743}" destId="{1DBD3A10-7506-4797-ACFC-FDCBEA06A2A9}" srcOrd="10" destOrd="0" presId="urn:microsoft.com/office/officeart/2005/8/layout/cycle3"/>
    <dgm:cxn modelId="{1C2DBE71-39CA-4F9D-96CD-037167E6AA42}" type="presParOf" srcId="{F863C808-54EF-4702-A38C-F589933BA743}" destId="{689C5219-DFB2-4BFE-868E-9DC15F1FB829}" srcOrd="11" destOrd="0" presId="urn:microsoft.com/office/officeart/2005/8/layout/cycle3"/>
    <dgm:cxn modelId="{3FEF81B0-FA30-48C6-B011-32115E9ABE49}" type="presParOf" srcId="{F863C808-54EF-4702-A38C-F589933BA743}" destId="{BBE84A04-D3D3-4A18-ACC9-32584D7637BF}" srcOrd="12" destOrd="0" presId="urn:microsoft.com/office/officeart/2005/8/layout/cycle3"/>
    <dgm:cxn modelId="{711D48D3-BAEC-44D5-92BB-0275290C7699}" type="presParOf" srcId="{F863C808-54EF-4702-A38C-F589933BA743}" destId="{3F947296-610A-4C45-8088-2356B719A5FA}" srcOrd="1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80E11A-72BB-4CB9-B5F1-310263D5DB8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5D22C5-0DD1-410D-B7AC-17B12713BD5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4 - 7 </a:t>
          </a:r>
          <a:r>
            <a:rPr lang="ru-RU" sz="1800" b="1" dirty="0" err="1" smtClean="0">
              <a:solidFill>
                <a:schemeClr val="tx1"/>
              </a:solidFill>
            </a:rPr>
            <a:t>профпроб</a:t>
          </a:r>
          <a:r>
            <a:rPr lang="ru-RU" sz="1800" b="1" dirty="0" smtClean="0">
              <a:solidFill>
                <a:schemeClr val="tx1"/>
              </a:solidFill>
            </a:rPr>
            <a:t> по выбору школьника</a:t>
          </a:r>
          <a:endParaRPr lang="ru-RU" sz="1800" b="1" dirty="0">
            <a:solidFill>
              <a:schemeClr val="tx1"/>
            </a:solidFill>
          </a:endParaRPr>
        </a:p>
      </dgm:t>
    </dgm:pt>
    <dgm:pt modelId="{B3C9F765-BE5B-4171-9C54-F9F821A54918}" type="parTrans" cxnId="{564409CA-928E-44DA-B282-E4E158B1EF53}">
      <dgm:prSet/>
      <dgm:spPr/>
      <dgm:t>
        <a:bodyPr/>
        <a:lstStyle/>
        <a:p>
          <a:endParaRPr lang="ru-RU" sz="1600">
            <a:solidFill>
              <a:schemeClr val="bg2">
                <a:lumMod val="50000"/>
              </a:schemeClr>
            </a:solidFill>
          </a:endParaRPr>
        </a:p>
      </dgm:t>
    </dgm:pt>
    <dgm:pt modelId="{D806FEA8-1816-4266-B880-2D720B356B7F}" type="sibTrans" cxnId="{564409CA-928E-44DA-B282-E4E158B1EF53}">
      <dgm:prSet/>
      <dgm:spPr/>
      <dgm:t>
        <a:bodyPr/>
        <a:lstStyle/>
        <a:p>
          <a:endParaRPr lang="ru-RU" sz="1600">
            <a:solidFill>
              <a:schemeClr val="bg2">
                <a:lumMod val="50000"/>
              </a:schemeClr>
            </a:solidFill>
          </a:endParaRPr>
        </a:p>
      </dgm:t>
    </dgm:pt>
    <dgm:pt modelId="{A97F5282-2C4B-4C4C-B500-5FAB259775BB}">
      <dgm:prSet phldrT="[Текст]" custT="1"/>
      <dgm:spPr>
        <a:gradFill flip="none" rotWithShape="1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13500000" scaled="1"/>
          <a:tileRect/>
        </a:gra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6 часов </a:t>
          </a:r>
        </a:p>
        <a:p>
          <a:r>
            <a:rPr lang="ru-RU" sz="1800" b="1" dirty="0" smtClean="0">
              <a:solidFill>
                <a:schemeClr val="tx1"/>
              </a:solidFill>
            </a:rPr>
            <a:t>Модуль А</a:t>
          </a:r>
          <a:endParaRPr lang="ru-RU" sz="1800" b="1" dirty="0">
            <a:solidFill>
              <a:schemeClr val="tx1"/>
            </a:solidFill>
          </a:endParaRPr>
        </a:p>
      </dgm:t>
    </dgm:pt>
    <dgm:pt modelId="{45480B05-DC10-419E-ADDC-1BC6A8A14DD1}" type="parTrans" cxnId="{F004E282-2702-4E5E-8CD4-2E081933A663}">
      <dgm:prSet/>
      <dgm:spPr/>
      <dgm:t>
        <a:bodyPr/>
        <a:lstStyle/>
        <a:p>
          <a:endParaRPr lang="ru-RU" sz="1600">
            <a:solidFill>
              <a:schemeClr val="bg2">
                <a:lumMod val="50000"/>
              </a:schemeClr>
            </a:solidFill>
          </a:endParaRPr>
        </a:p>
      </dgm:t>
    </dgm:pt>
    <dgm:pt modelId="{C022645B-63B3-46C9-9C91-B9453A1C0DAF}" type="sibTrans" cxnId="{F004E282-2702-4E5E-8CD4-2E081933A663}">
      <dgm:prSet/>
      <dgm:spPr/>
      <dgm:t>
        <a:bodyPr/>
        <a:lstStyle/>
        <a:p>
          <a:endParaRPr lang="ru-RU" sz="1600">
            <a:solidFill>
              <a:schemeClr val="bg2">
                <a:lumMod val="50000"/>
              </a:schemeClr>
            </a:solidFill>
          </a:endParaRPr>
        </a:p>
      </dgm:t>
    </dgm:pt>
    <dgm:pt modelId="{D789B65F-9A16-4518-8F9F-F5426E6E2F42}">
      <dgm:prSet phldrT="[Текст]" custT="1"/>
      <dgm:spPr>
        <a:gradFill flip="none" rotWithShape="1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6 часов</a:t>
          </a:r>
        </a:p>
        <a:p>
          <a:r>
            <a:rPr lang="ru-RU" sz="1800" b="1" dirty="0" smtClean="0">
              <a:solidFill>
                <a:schemeClr val="tx1"/>
              </a:solidFill>
            </a:rPr>
            <a:t>Модуль В</a:t>
          </a:r>
          <a:endParaRPr lang="ru-RU" sz="1800" b="1" dirty="0">
            <a:solidFill>
              <a:schemeClr val="tx1"/>
            </a:solidFill>
          </a:endParaRPr>
        </a:p>
      </dgm:t>
    </dgm:pt>
    <dgm:pt modelId="{2FAAF147-103D-41A2-8C02-787080580344}" type="parTrans" cxnId="{E358C622-8ABB-4B1F-80CF-1D01218676E7}">
      <dgm:prSet/>
      <dgm:spPr/>
      <dgm:t>
        <a:bodyPr/>
        <a:lstStyle/>
        <a:p>
          <a:endParaRPr lang="ru-RU" sz="1600">
            <a:solidFill>
              <a:schemeClr val="bg2">
                <a:lumMod val="50000"/>
              </a:schemeClr>
            </a:solidFill>
          </a:endParaRPr>
        </a:p>
      </dgm:t>
    </dgm:pt>
    <dgm:pt modelId="{43919150-6EBC-4114-B185-080147CBA462}" type="sibTrans" cxnId="{E358C622-8ABB-4B1F-80CF-1D01218676E7}">
      <dgm:prSet/>
      <dgm:spPr/>
      <dgm:t>
        <a:bodyPr/>
        <a:lstStyle/>
        <a:p>
          <a:endParaRPr lang="ru-RU" sz="1600">
            <a:solidFill>
              <a:schemeClr val="bg2">
                <a:lumMod val="50000"/>
              </a:schemeClr>
            </a:solidFill>
          </a:endParaRPr>
        </a:p>
      </dgm:t>
    </dgm:pt>
    <dgm:pt modelId="{C98ACD67-AE69-492E-AA51-757006AAAA9B}">
      <dgm:prSet phldrT="[Текст]" custT="1"/>
      <dgm:spPr>
        <a:gradFill flip="none" rotWithShape="1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6 часов</a:t>
          </a:r>
        </a:p>
        <a:p>
          <a:r>
            <a:rPr lang="ru-RU" sz="1800" b="1" dirty="0" smtClean="0">
              <a:solidFill>
                <a:schemeClr val="tx1"/>
              </a:solidFill>
            </a:rPr>
            <a:t>Модуль С</a:t>
          </a:r>
          <a:endParaRPr lang="ru-RU" sz="1800" b="1" dirty="0">
            <a:solidFill>
              <a:schemeClr val="tx1"/>
            </a:solidFill>
          </a:endParaRPr>
        </a:p>
      </dgm:t>
    </dgm:pt>
    <dgm:pt modelId="{7B3D3BB0-C328-4108-B2A6-4529D943A42E}" type="parTrans" cxnId="{64549A12-433D-4E78-B1D3-272D758C0D39}">
      <dgm:prSet/>
      <dgm:spPr/>
      <dgm:t>
        <a:bodyPr/>
        <a:lstStyle/>
        <a:p>
          <a:endParaRPr lang="ru-RU" sz="1600">
            <a:solidFill>
              <a:schemeClr val="bg2">
                <a:lumMod val="50000"/>
              </a:schemeClr>
            </a:solidFill>
          </a:endParaRPr>
        </a:p>
      </dgm:t>
    </dgm:pt>
    <dgm:pt modelId="{1CFD0847-F7F0-4970-AA32-2B155D359747}" type="sibTrans" cxnId="{64549A12-433D-4E78-B1D3-272D758C0D39}">
      <dgm:prSet/>
      <dgm:spPr/>
      <dgm:t>
        <a:bodyPr/>
        <a:lstStyle/>
        <a:p>
          <a:endParaRPr lang="ru-RU" sz="1600">
            <a:solidFill>
              <a:schemeClr val="bg2">
                <a:lumMod val="50000"/>
              </a:schemeClr>
            </a:solidFill>
          </a:endParaRPr>
        </a:p>
      </dgm:t>
    </dgm:pt>
    <dgm:pt modelId="{AE856B3D-F9AA-48AD-8B72-66D6BAE15315}">
      <dgm:prSet phldrT="[Текст]" custT="1"/>
      <dgm:spPr>
        <a:gradFill flip="none" rotWithShape="1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6 часов</a:t>
          </a:r>
        </a:p>
        <a:p>
          <a:r>
            <a:rPr lang="ru-RU" sz="1800" b="1" dirty="0" smtClean="0">
              <a:solidFill>
                <a:schemeClr val="tx1"/>
              </a:solidFill>
            </a:rPr>
            <a:t>Модуль </a:t>
          </a:r>
          <a:r>
            <a:rPr lang="en-US" sz="1800" b="1" dirty="0" smtClean="0">
              <a:solidFill>
                <a:schemeClr val="tx1"/>
              </a:solidFill>
            </a:rPr>
            <a:t>D</a:t>
          </a:r>
          <a:endParaRPr lang="ru-RU" sz="1800" b="1" dirty="0">
            <a:solidFill>
              <a:schemeClr val="tx1"/>
            </a:solidFill>
          </a:endParaRPr>
        </a:p>
      </dgm:t>
    </dgm:pt>
    <dgm:pt modelId="{BAAE1091-45B4-45DD-800D-DFB8FEC039A6}" type="parTrans" cxnId="{6E78F774-11E8-4A2B-8080-46DAE2CF46DE}">
      <dgm:prSet/>
      <dgm:spPr/>
      <dgm:t>
        <a:bodyPr/>
        <a:lstStyle/>
        <a:p>
          <a:endParaRPr lang="ru-RU" sz="1600">
            <a:solidFill>
              <a:schemeClr val="bg2">
                <a:lumMod val="50000"/>
              </a:schemeClr>
            </a:solidFill>
          </a:endParaRPr>
        </a:p>
      </dgm:t>
    </dgm:pt>
    <dgm:pt modelId="{3D14306B-9D9C-42D1-B1B5-57F2D1769926}" type="sibTrans" cxnId="{6E78F774-11E8-4A2B-8080-46DAE2CF46DE}">
      <dgm:prSet/>
      <dgm:spPr/>
      <dgm:t>
        <a:bodyPr/>
        <a:lstStyle/>
        <a:p>
          <a:endParaRPr lang="ru-RU" sz="1600">
            <a:solidFill>
              <a:schemeClr val="bg2">
                <a:lumMod val="50000"/>
              </a:schemeClr>
            </a:solidFill>
          </a:endParaRPr>
        </a:p>
      </dgm:t>
    </dgm:pt>
    <dgm:pt modelId="{8BCF1472-1CA5-4314-9612-8FFC15BCA1B3}" type="pres">
      <dgm:prSet presAssocID="{4780E11A-72BB-4CB9-B5F1-310263D5DB8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9BBD63-F23A-45E0-BF22-61A895B96F17}" type="pres">
      <dgm:prSet presAssocID="{4780E11A-72BB-4CB9-B5F1-310263D5DB89}" presName="matrix" presStyleCnt="0"/>
      <dgm:spPr/>
    </dgm:pt>
    <dgm:pt modelId="{1AEDB173-7E4D-4D69-AFD1-0B5C54D8E953}" type="pres">
      <dgm:prSet presAssocID="{4780E11A-72BB-4CB9-B5F1-310263D5DB89}" presName="tile1" presStyleLbl="node1" presStyleIdx="0" presStyleCnt="4" custLinFactNeighborX="-1827" custLinFactNeighborY="-1028"/>
      <dgm:spPr/>
      <dgm:t>
        <a:bodyPr/>
        <a:lstStyle/>
        <a:p>
          <a:endParaRPr lang="ru-RU"/>
        </a:p>
      </dgm:t>
    </dgm:pt>
    <dgm:pt modelId="{C293956E-D2CC-46C2-9D9E-178DB009E062}" type="pres">
      <dgm:prSet presAssocID="{4780E11A-72BB-4CB9-B5F1-310263D5DB8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486993-9B08-4EF9-A0FC-D147B54C5436}" type="pres">
      <dgm:prSet presAssocID="{4780E11A-72BB-4CB9-B5F1-310263D5DB89}" presName="tile2" presStyleLbl="node1" presStyleIdx="1" presStyleCnt="4"/>
      <dgm:spPr/>
      <dgm:t>
        <a:bodyPr/>
        <a:lstStyle/>
        <a:p>
          <a:endParaRPr lang="ru-RU"/>
        </a:p>
      </dgm:t>
    </dgm:pt>
    <dgm:pt modelId="{59A2D32D-F53F-43B2-8353-ACC3A584893B}" type="pres">
      <dgm:prSet presAssocID="{4780E11A-72BB-4CB9-B5F1-310263D5DB8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E911A-20AB-4A95-9D47-6B5129AB408A}" type="pres">
      <dgm:prSet presAssocID="{4780E11A-72BB-4CB9-B5F1-310263D5DB89}" presName="tile3" presStyleLbl="node1" presStyleIdx="2" presStyleCnt="4"/>
      <dgm:spPr/>
      <dgm:t>
        <a:bodyPr/>
        <a:lstStyle/>
        <a:p>
          <a:endParaRPr lang="ru-RU"/>
        </a:p>
      </dgm:t>
    </dgm:pt>
    <dgm:pt modelId="{1D7A5558-0551-40B8-A4AB-9EB91C5581A3}" type="pres">
      <dgm:prSet presAssocID="{4780E11A-72BB-4CB9-B5F1-310263D5DB8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83F6C-875D-416B-8D79-C43DC9E972DB}" type="pres">
      <dgm:prSet presAssocID="{4780E11A-72BB-4CB9-B5F1-310263D5DB89}" presName="tile4" presStyleLbl="node1" presStyleIdx="3" presStyleCnt="4"/>
      <dgm:spPr/>
      <dgm:t>
        <a:bodyPr/>
        <a:lstStyle/>
        <a:p>
          <a:endParaRPr lang="ru-RU"/>
        </a:p>
      </dgm:t>
    </dgm:pt>
    <dgm:pt modelId="{4486FEF6-695E-48F9-8570-DBDAFD09EE61}" type="pres">
      <dgm:prSet presAssocID="{4780E11A-72BB-4CB9-B5F1-310263D5DB8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70337-49D0-4BD1-90A0-1B61D5B5F409}" type="pres">
      <dgm:prSet presAssocID="{4780E11A-72BB-4CB9-B5F1-310263D5DB89}" presName="centerTile" presStyleLbl="fgShp" presStyleIdx="0" presStyleCnt="1" custScaleX="166667" custScaleY="17582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F004E282-2702-4E5E-8CD4-2E081933A663}" srcId="{515D22C5-0DD1-410D-B7AC-17B12713BD5A}" destId="{A97F5282-2C4B-4C4C-B500-5FAB259775BB}" srcOrd="0" destOrd="0" parTransId="{45480B05-DC10-419E-ADDC-1BC6A8A14DD1}" sibTransId="{C022645B-63B3-46C9-9C91-B9453A1C0DAF}"/>
    <dgm:cxn modelId="{C6007A53-940B-4B77-BA9B-544660EDDB4A}" type="presOf" srcId="{C98ACD67-AE69-492E-AA51-757006AAAA9B}" destId="{1D7A5558-0551-40B8-A4AB-9EB91C5581A3}" srcOrd="1" destOrd="0" presId="urn:microsoft.com/office/officeart/2005/8/layout/matrix1"/>
    <dgm:cxn modelId="{64549A12-433D-4E78-B1D3-272D758C0D39}" srcId="{515D22C5-0DD1-410D-B7AC-17B12713BD5A}" destId="{C98ACD67-AE69-492E-AA51-757006AAAA9B}" srcOrd="2" destOrd="0" parTransId="{7B3D3BB0-C328-4108-B2A6-4529D943A42E}" sibTransId="{1CFD0847-F7F0-4970-AA32-2B155D359747}"/>
    <dgm:cxn modelId="{CCBEFC41-5D3D-4DE9-ABC0-EC16C62ED5E5}" type="presOf" srcId="{D789B65F-9A16-4518-8F9F-F5426E6E2F42}" destId="{86486993-9B08-4EF9-A0FC-D147B54C5436}" srcOrd="0" destOrd="0" presId="urn:microsoft.com/office/officeart/2005/8/layout/matrix1"/>
    <dgm:cxn modelId="{63CA188D-8BB9-4502-B386-D75787DB9056}" type="presOf" srcId="{A97F5282-2C4B-4C4C-B500-5FAB259775BB}" destId="{C293956E-D2CC-46C2-9D9E-178DB009E062}" srcOrd="1" destOrd="0" presId="urn:microsoft.com/office/officeart/2005/8/layout/matrix1"/>
    <dgm:cxn modelId="{5A40265A-4B44-440A-885D-5D7277EE9D09}" type="presOf" srcId="{D789B65F-9A16-4518-8F9F-F5426E6E2F42}" destId="{59A2D32D-F53F-43B2-8353-ACC3A584893B}" srcOrd="1" destOrd="0" presId="urn:microsoft.com/office/officeart/2005/8/layout/matrix1"/>
    <dgm:cxn modelId="{E358C622-8ABB-4B1F-80CF-1D01218676E7}" srcId="{515D22C5-0DD1-410D-B7AC-17B12713BD5A}" destId="{D789B65F-9A16-4518-8F9F-F5426E6E2F42}" srcOrd="1" destOrd="0" parTransId="{2FAAF147-103D-41A2-8C02-787080580344}" sibTransId="{43919150-6EBC-4114-B185-080147CBA462}"/>
    <dgm:cxn modelId="{B514FC5A-17F6-4000-BBC7-24931EA3892E}" type="presOf" srcId="{C98ACD67-AE69-492E-AA51-757006AAAA9B}" destId="{922E911A-20AB-4A95-9D47-6B5129AB408A}" srcOrd="0" destOrd="0" presId="urn:microsoft.com/office/officeart/2005/8/layout/matrix1"/>
    <dgm:cxn modelId="{564409CA-928E-44DA-B282-E4E158B1EF53}" srcId="{4780E11A-72BB-4CB9-B5F1-310263D5DB89}" destId="{515D22C5-0DD1-410D-B7AC-17B12713BD5A}" srcOrd="0" destOrd="0" parTransId="{B3C9F765-BE5B-4171-9C54-F9F821A54918}" sibTransId="{D806FEA8-1816-4266-B880-2D720B356B7F}"/>
    <dgm:cxn modelId="{84C4455F-4306-4B2D-9265-A8A27672AEE5}" type="presOf" srcId="{AE856B3D-F9AA-48AD-8B72-66D6BAE15315}" destId="{B2B83F6C-875D-416B-8D79-C43DC9E972DB}" srcOrd="0" destOrd="0" presId="urn:microsoft.com/office/officeart/2005/8/layout/matrix1"/>
    <dgm:cxn modelId="{0A13A597-1365-4E51-9498-9845534606B1}" type="presOf" srcId="{A97F5282-2C4B-4C4C-B500-5FAB259775BB}" destId="{1AEDB173-7E4D-4D69-AFD1-0B5C54D8E953}" srcOrd="0" destOrd="0" presId="urn:microsoft.com/office/officeart/2005/8/layout/matrix1"/>
    <dgm:cxn modelId="{8CF98553-6F02-4C96-944E-7848136463D5}" type="presOf" srcId="{AE856B3D-F9AA-48AD-8B72-66D6BAE15315}" destId="{4486FEF6-695E-48F9-8570-DBDAFD09EE61}" srcOrd="1" destOrd="0" presId="urn:microsoft.com/office/officeart/2005/8/layout/matrix1"/>
    <dgm:cxn modelId="{DECEACD9-7108-49A3-88D2-2CE513B8244D}" type="presOf" srcId="{4780E11A-72BB-4CB9-B5F1-310263D5DB89}" destId="{8BCF1472-1CA5-4314-9612-8FFC15BCA1B3}" srcOrd="0" destOrd="0" presId="urn:microsoft.com/office/officeart/2005/8/layout/matrix1"/>
    <dgm:cxn modelId="{6E78F774-11E8-4A2B-8080-46DAE2CF46DE}" srcId="{515D22C5-0DD1-410D-B7AC-17B12713BD5A}" destId="{AE856B3D-F9AA-48AD-8B72-66D6BAE15315}" srcOrd="3" destOrd="0" parTransId="{BAAE1091-45B4-45DD-800D-DFB8FEC039A6}" sibTransId="{3D14306B-9D9C-42D1-B1B5-57F2D1769926}"/>
    <dgm:cxn modelId="{94DEB867-CF1A-4901-BDDD-70B58BE98201}" type="presOf" srcId="{515D22C5-0DD1-410D-B7AC-17B12713BD5A}" destId="{21670337-49D0-4BD1-90A0-1B61D5B5F409}" srcOrd="0" destOrd="0" presId="urn:microsoft.com/office/officeart/2005/8/layout/matrix1"/>
    <dgm:cxn modelId="{57416F4B-CDF0-47CD-9B60-C3D91CDF2A73}" type="presParOf" srcId="{8BCF1472-1CA5-4314-9612-8FFC15BCA1B3}" destId="{F69BBD63-F23A-45E0-BF22-61A895B96F17}" srcOrd="0" destOrd="0" presId="urn:microsoft.com/office/officeart/2005/8/layout/matrix1"/>
    <dgm:cxn modelId="{6993B558-559C-4104-8F98-CF73850B14A0}" type="presParOf" srcId="{F69BBD63-F23A-45E0-BF22-61A895B96F17}" destId="{1AEDB173-7E4D-4D69-AFD1-0B5C54D8E953}" srcOrd="0" destOrd="0" presId="urn:microsoft.com/office/officeart/2005/8/layout/matrix1"/>
    <dgm:cxn modelId="{7DC81328-2BA6-42DF-8DBA-7364A28734CB}" type="presParOf" srcId="{F69BBD63-F23A-45E0-BF22-61A895B96F17}" destId="{C293956E-D2CC-46C2-9D9E-178DB009E062}" srcOrd="1" destOrd="0" presId="urn:microsoft.com/office/officeart/2005/8/layout/matrix1"/>
    <dgm:cxn modelId="{BEB25E5E-1688-4A09-9BFC-6CB9180D6344}" type="presParOf" srcId="{F69BBD63-F23A-45E0-BF22-61A895B96F17}" destId="{86486993-9B08-4EF9-A0FC-D147B54C5436}" srcOrd="2" destOrd="0" presId="urn:microsoft.com/office/officeart/2005/8/layout/matrix1"/>
    <dgm:cxn modelId="{AE4C5129-9026-4A36-97BB-33C92349B3D3}" type="presParOf" srcId="{F69BBD63-F23A-45E0-BF22-61A895B96F17}" destId="{59A2D32D-F53F-43B2-8353-ACC3A584893B}" srcOrd="3" destOrd="0" presId="urn:microsoft.com/office/officeart/2005/8/layout/matrix1"/>
    <dgm:cxn modelId="{66121FFE-C0C8-4745-9995-DDDF57247283}" type="presParOf" srcId="{F69BBD63-F23A-45E0-BF22-61A895B96F17}" destId="{922E911A-20AB-4A95-9D47-6B5129AB408A}" srcOrd="4" destOrd="0" presId="urn:microsoft.com/office/officeart/2005/8/layout/matrix1"/>
    <dgm:cxn modelId="{3B222CA5-2CC8-4490-99F0-B0FA7EE6A8CC}" type="presParOf" srcId="{F69BBD63-F23A-45E0-BF22-61A895B96F17}" destId="{1D7A5558-0551-40B8-A4AB-9EB91C5581A3}" srcOrd="5" destOrd="0" presId="urn:microsoft.com/office/officeart/2005/8/layout/matrix1"/>
    <dgm:cxn modelId="{83A7D846-DBFC-43CA-BA6C-2187B522CB80}" type="presParOf" srcId="{F69BBD63-F23A-45E0-BF22-61A895B96F17}" destId="{B2B83F6C-875D-416B-8D79-C43DC9E972DB}" srcOrd="6" destOrd="0" presId="urn:microsoft.com/office/officeart/2005/8/layout/matrix1"/>
    <dgm:cxn modelId="{F167CF48-D8F0-4B5A-9A82-F2184102E49F}" type="presParOf" srcId="{F69BBD63-F23A-45E0-BF22-61A895B96F17}" destId="{4486FEF6-695E-48F9-8570-DBDAFD09EE61}" srcOrd="7" destOrd="0" presId="urn:microsoft.com/office/officeart/2005/8/layout/matrix1"/>
    <dgm:cxn modelId="{DCF84A42-1A85-47AD-A462-3FF505C7E128}" type="presParOf" srcId="{8BCF1472-1CA5-4314-9612-8FFC15BCA1B3}" destId="{21670337-49D0-4BD1-90A0-1B61D5B5F40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579C8E-D52A-468B-BA43-0D24F974661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7750F0-9C82-4B95-86F0-84C27EDD1E56}">
      <dgm:prSet/>
      <dgm:spPr/>
      <dgm:t>
        <a:bodyPr/>
        <a:lstStyle/>
        <a:p>
          <a:pPr algn="ctr" rtl="0"/>
          <a:r>
            <a:rPr lang="ru-RU" dirty="0" smtClean="0"/>
            <a:t>Кондитерское дело</a:t>
          </a:r>
          <a:endParaRPr lang="ru-RU" dirty="0"/>
        </a:p>
      </dgm:t>
    </dgm:pt>
    <dgm:pt modelId="{FB7F0B30-5306-4F60-88E8-8C0A2152ED56}" type="parTrans" cxnId="{5BC4DAC8-00B4-41EF-A047-25BE0D7008C9}">
      <dgm:prSet/>
      <dgm:spPr/>
      <dgm:t>
        <a:bodyPr/>
        <a:lstStyle/>
        <a:p>
          <a:pPr algn="ctr"/>
          <a:endParaRPr lang="ru-RU"/>
        </a:p>
      </dgm:t>
    </dgm:pt>
    <dgm:pt modelId="{BC46FFB5-EBC9-4476-ABC6-24C53D7B6116}" type="sibTrans" cxnId="{5BC4DAC8-00B4-41EF-A047-25BE0D7008C9}">
      <dgm:prSet/>
      <dgm:spPr/>
      <dgm:t>
        <a:bodyPr/>
        <a:lstStyle/>
        <a:p>
          <a:pPr algn="ctr"/>
          <a:endParaRPr lang="ru-RU"/>
        </a:p>
      </dgm:t>
    </dgm:pt>
    <dgm:pt modelId="{28698F7F-69FE-4BDF-B166-BF65F451BD79}">
      <dgm:prSet/>
      <dgm:spPr/>
      <dgm:t>
        <a:bodyPr/>
        <a:lstStyle/>
        <a:p>
          <a:pPr algn="ctr" rtl="0"/>
          <a:r>
            <a:rPr lang="ru-RU" dirty="0" smtClean="0"/>
            <a:t>Поварское дело</a:t>
          </a:r>
          <a:endParaRPr lang="ru-RU" dirty="0"/>
        </a:p>
      </dgm:t>
    </dgm:pt>
    <dgm:pt modelId="{2B655972-E768-4BDD-A3D0-0CE6DED2F6AF}" type="parTrans" cxnId="{9C32A6A9-D9BC-4CE6-92F6-52CFF3EA5C0C}">
      <dgm:prSet/>
      <dgm:spPr/>
      <dgm:t>
        <a:bodyPr/>
        <a:lstStyle/>
        <a:p>
          <a:pPr algn="ctr"/>
          <a:endParaRPr lang="ru-RU"/>
        </a:p>
      </dgm:t>
    </dgm:pt>
    <dgm:pt modelId="{D7434439-1985-453C-8E90-938274984D35}" type="sibTrans" cxnId="{9C32A6A9-D9BC-4CE6-92F6-52CFF3EA5C0C}">
      <dgm:prSet/>
      <dgm:spPr/>
      <dgm:t>
        <a:bodyPr/>
        <a:lstStyle/>
        <a:p>
          <a:pPr algn="ctr"/>
          <a:endParaRPr lang="ru-RU"/>
        </a:p>
      </dgm:t>
    </dgm:pt>
    <dgm:pt modelId="{3914C3F6-DD62-49BF-8E39-4272275179A5}">
      <dgm:prSet/>
      <dgm:spPr/>
      <dgm:t>
        <a:bodyPr/>
        <a:lstStyle/>
        <a:p>
          <a:pPr algn="ctr" rtl="0"/>
          <a:r>
            <a:rPr lang="ru-RU" dirty="0" smtClean="0"/>
            <a:t>Технология мясных продуктов</a:t>
          </a:r>
          <a:endParaRPr lang="ru-RU" dirty="0"/>
        </a:p>
      </dgm:t>
    </dgm:pt>
    <dgm:pt modelId="{D3DED2CB-92DC-44D4-8436-73C97E2A73C5}" type="parTrans" cxnId="{A666DD4E-443E-4D97-BF6A-126B19148226}">
      <dgm:prSet/>
      <dgm:spPr/>
      <dgm:t>
        <a:bodyPr/>
        <a:lstStyle/>
        <a:p>
          <a:pPr algn="ctr"/>
          <a:endParaRPr lang="ru-RU"/>
        </a:p>
      </dgm:t>
    </dgm:pt>
    <dgm:pt modelId="{DCCA5D5E-448D-451D-A0B2-341F4B61A0C5}" type="sibTrans" cxnId="{A666DD4E-443E-4D97-BF6A-126B19148226}">
      <dgm:prSet/>
      <dgm:spPr/>
      <dgm:t>
        <a:bodyPr/>
        <a:lstStyle/>
        <a:p>
          <a:pPr algn="ctr"/>
          <a:endParaRPr lang="ru-RU"/>
        </a:p>
      </dgm:t>
    </dgm:pt>
    <dgm:pt modelId="{6BA2A0D3-BC71-4B47-A090-D85ACDD39DDC}">
      <dgm:prSet/>
      <dgm:spPr/>
      <dgm:t>
        <a:bodyPr/>
        <a:lstStyle/>
        <a:p>
          <a:pPr algn="ctr" rtl="0"/>
          <a:r>
            <a:rPr lang="ru-RU" dirty="0" smtClean="0"/>
            <a:t>Технология машиностроения</a:t>
          </a:r>
          <a:endParaRPr lang="ru-RU" dirty="0"/>
        </a:p>
      </dgm:t>
    </dgm:pt>
    <dgm:pt modelId="{0C617006-B4CE-4738-BD1C-5C4CFE050C3E}" type="parTrans" cxnId="{55C19082-56CB-441B-8F0A-AF2770B2A079}">
      <dgm:prSet/>
      <dgm:spPr/>
      <dgm:t>
        <a:bodyPr/>
        <a:lstStyle/>
        <a:p>
          <a:pPr algn="ctr"/>
          <a:endParaRPr lang="ru-RU"/>
        </a:p>
      </dgm:t>
    </dgm:pt>
    <dgm:pt modelId="{D6B11D71-E341-4593-9836-92955F9514D0}" type="sibTrans" cxnId="{55C19082-56CB-441B-8F0A-AF2770B2A079}">
      <dgm:prSet/>
      <dgm:spPr/>
      <dgm:t>
        <a:bodyPr/>
        <a:lstStyle/>
        <a:p>
          <a:pPr algn="ctr"/>
          <a:endParaRPr lang="ru-RU"/>
        </a:p>
      </dgm:t>
    </dgm:pt>
    <dgm:pt modelId="{8FFFBB00-FF9F-4AC6-8208-28FA866A28ED}">
      <dgm:prSet/>
      <dgm:spPr/>
      <dgm:t>
        <a:bodyPr/>
        <a:lstStyle/>
        <a:p>
          <a:pPr algn="ctr" rtl="0"/>
          <a:r>
            <a:rPr lang="ru-RU" dirty="0" smtClean="0"/>
            <a:t>ТО и ремонт автомобилей</a:t>
          </a:r>
          <a:endParaRPr lang="ru-RU" dirty="0"/>
        </a:p>
      </dgm:t>
    </dgm:pt>
    <dgm:pt modelId="{1E2FDFB0-DEA7-483F-B333-944832FFBBF4}" type="parTrans" cxnId="{46DD6665-5731-4463-8570-0462E9840861}">
      <dgm:prSet/>
      <dgm:spPr/>
      <dgm:t>
        <a:bodyPr/>
        <a:lstStyle/>
        <a:p>
          <a:pPr algn="ctr"/>
          <a:endParaRPr lang="ru-RU"/>
        </a:p>
      </dgm:t>
    </dgm:pt>
    <dgm:pt modelId="{DA048D8F-9F76-4DB1-8516-2A6063AC1794}" type="sibTrans" cxnId="{46DD6665-5731-4463-8570-0462E9840861}">
      <dgm:prSet/>
      <dgm:spPr/>
      <dgm:t>
        <a:bodyPr/>
        <a:lstStyle/>
        <a:p>
          <a:pPr algn="ctr"/>
          <a:endParaRPr lang="ru-RU"/>
        </a:p>
      </dgm:t>
    </dgm:pt>
    <dgm:pt modelId="{C58558C8-0EE5-452C-A262-F1B3D14D47CE}">
      <dgm:prSet/>
      <dgm:spPr/>
      <dgm:t>
        <a:bodyPr/>
        <a:lstStyle/>
        <a:p>
          <a:pPr algn="ctr" rtl="0"/>
          <a:r>
            <a:rPr lang="ru-RU" dirty="0" smtClean="0"/>
            <a:t>Информационные системы</a:t>
          </a:r>
          <a:endParaRPr lang="ru-RU" dirty="0"/>
        </a:p>
      </dgm:t>
    </dgm:pt>
    <dgm:pt modelId="{380EA9F9-BA4D-42DE-A6F4-9EFF4A69B7E1}" type="parTrans" cxnId="{40178596-914B-4EBA-9484-18A7F981565E}">
      <dgm:prSet/>
      <dgm:spPr/>
      <dgm:t>
        <a:bodyPr/>
        <a:lstStyle/>
        <a:p>
          <a:pPr algn="ctr"/>
          <a:endParaRPr lang="ru-RU"/>
        </a:p>
      </dgm:t>
    </dgm:pt>
    <dgm:pt modelId="{31AEB1B0-EDAF-4157-8435-3B413626E069}" type="sibTrans" cxnId="{40178596-914B-4EBA-9484-18A7F981565E}">
      <dgm:prSet/>
      <dgm:spPr/>
      <dgm:t>
        <a:bodyPr/>
        <a:lstStyle/>
        <a:p>
          <a:pPr algn="ctr"/>
          <a:endParaRPr lang="ru-RU"/>
        </a:p>
      </dgm:t>
    </dgm:pt>
    <dgm:pt modelId="{DF4A92E3-3178-429E-92B5-B9B641641C40}">
      <dgm:prSet/>
      <dgm:spPr/>
      <dgm:t>
        <a:bodyPr/>
        <a:lstStyle/>
        <a:p>
          <a:pPr algn="ctr" rtl="0"/>
          <a:r>
            <a:rPr lang="ru-RU" dirty="0" smtClean="0"/>
            <a:t>Компьютерные сети</a:t>
          </a:r>
          <a:endParaRPr lang="ru-RU" dirty="0"/>
        </a:p>
      </dgm:t>
    </dgm:pt>
    <dgm:pt modelId="{305BF17F-0F45-40A9-9B98-3E6E52198426}" type="parTrans" cxnId="{C6C59A14-3D23-4FDF-BB0D-0518B561951B}">
      <dgm:prSet/>
      <dgm:spPr/>
      <dgm:t>
        <a:bodyPr/>
        <a:lstStyle/>
        <a:p>
          <a:pPr algn="ctr"/>
          <a:endParaRPr lang="ru-RU"/>
        </a:p>
      </dgm:t>
    </dgm:pt>
    <dgm:pt modelId="{5EDDD08F-DDD1-427D-A1A9-FC2B8EDF3C0E}" type="sibTrans" cxnId="{C6C59A14-3D23-4FDF-BB0D-0518B561951B}">
      <dgm:prSet/>
      <dgm:spPr/>
      <dgm:t>
        <a:bodyPr/>
        <a:lstStyle/>
        <a:p>
          <a:pPr algn="ctr"/>
          <a:endParaRPr lang="ru-RU"/>
        </a:p>
      </dgm:t>
    </dgm:pt>
    <dgm:pt modelId="{C608F90C-02ED-429F-997F-86DD2423CAF3}">
      <dgm:prSet/>
      <dgm:spPr/>
      <dgm:t>
        <a:bodyPr/>
        <a:lstStyle/>
        <a:p>
          <a:pPr algn="ctr" rtl="0"/>
          <a:r>
            <a:rPr lang="ru-RU" dirty="0" smtClean="0"/>
            <a:t>Автоматические системы управления</a:t>
          </a:r>
          <a:endParaRPr lang="ru-RU" dirty="0"/>
        </a:p>
      </dgm:t>
    </dgm:pt>
    <dgm:pt modelId="{E675FA02-90E9-4315-9E65-E3B9A81BD756}" type="parTrans" cxnId="{09D4E2FE-8617-42ED-8521-B9FD2F3D7923}">
      <dgm:prSet/>
      <dgm:spPr/>
      <dgm:t>
        <a:bodyPr/>
        <a:lstStyle/>
        <a:p>
          <a:endParaRPr lang="ru-RU"/>
        </a:p>
      </dgm:t>
    </dgm:pt>
    <dgm:pt modelId="{87C4ACA0-0393-4E94-B92A-49DE54362582}" type="sibTrans" cxnId="{09D4E2FE-8617-42ED-8521-B9FD2F3D7923}">
      <dgm:prSet/>
      <dgm:spPr/>
      <dgm:t>
        <a:bodyPr/>
        <a:lstStyle/>
        <a:p>
          <a:endParaRPr lang="ru-RU"/>
        </a:p>
      </dgm:t>
    </dgm:pt>
    <dgm:pt modelId="{0198CACA-CC57-4CE9-8A96-8210E3447EF6}" type="pres">
      <dgm:prSet presAssocID="{8B579C8E-D52A-468B-BA43-0D24F97466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60F946-36CB-48B1-AFFD-E1631019163B}" type="pres">
      <dgm:prSet presAssocID="{EF7750F0-9C82-4B95-86F0-84C27EDD1E56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D4662-E51D-4473-9A97-FB47EAC9CFDD}" type="pres">
      <dgm:prSet presAssocID="{BC46FFB5-EBC9-4476-ABC6-24C53D7B6116}" presName="spacer" presStyleCnt="0"/>
      <dgm:spPr/>
    </dgm:pt>
    <dgm:pt modelId="{75AFC14C-15C3-4CEE-9AE2-97DE92F36DB7}" type="pres">
      <dgm:prSet presAssocID="{28698F7F-69FE-4BDF-B166-BF65F451BD79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97D09-848D-459C-B2C8-700615BB63CD}" type="pres">
      <dgm:prSet presAssocID="{D7434439-1985-453C-8E90-938274984D35}" presName="spacer" presStyleCnt="0"/>
      <dgm:spPr/>
    </dgm:pt>
    <dgm:pt modelId="{3FA3050C-EB2D-4218-8CF9-E204C33A81EF}" type="pres">
      <dgm:prSet presAssocID="{3914C3F6-DD62-49BF-8E39-4272275179A5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EAD047-C375-4F14-85E2-299A4CC24DF4}" type="pres">
      <dgm:prSet presAssocID="{DCCA5D5E-448D-451D-A0B2-341F4B61A0C5}" presName="spacer" presStyleCnt="0"/>
      <dgm:spPr/>
    </dgm:pt>
    <dgm:pt modelId="{DD927933-62D3-4FE7-A1DF-B53030643F66}" type="pres">
      <dgm:prSet presAssocID="{6BA2A0D3-BC71-4B47-A090-D85ACDD39DDC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26290-D6D9-4218-B38B-2174CC79C339}" type="pres">
      <dgm:prSet presAssocID="{D6B11D71-E341-4593-9836-92955F9514D0}" presName="spacer" presStyleCnt="0"/>
      <dgm:spPr/>
    </dgm:pt>
    <dgm:pt modelId="{05753ADC-FF47-4747-91A6-AD2AF59CDD39}" type="pres">
      <dgm:prSet presAssocID="{8FFFBB00-FF9F-4AC6-8208-28FA866A28ED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786D5-56D2-456B-B989-12D8E92827D2}" type="pres">
      <dgm:prSet presAssocID="{DA048D8F-9F76-4DB1-8516-2A6063AC1794}" presName="spacer" presStyleCnt="0"/>
      <dgm:spPr/>
    </dgm:pt>
    <dgm:pt modelId="{64B4B1F9-9DEF-44B5-8D9C-2D989B7F8AC8}" type="pres">
      <dgm:prSet presAssocID="{C58558C8-0EE5-452C-A262-F1B3D14D47CE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9CEEF-98F6-4CE8-9D1F-3B32830CDACF}" type="pres">
      <dgm:prSet presAssocID="{31AEB1B0-EDAF-4157-8435-3B413626E069}" presName="spacer" presStyleCnt="0"/>
      <dgm:spPr/>
    </dgm:pt>
    <dgm:pt modelId="{E7A8F9F6-9A29-4D83-A0C0-9BDB10352CC0}" type="pres">
      <dgm:prSet presAssocID="{DF4A92E3-3178-429E-92B5-B9B641641C40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2C321B-7297-4EB2-9D1C-DF45A8432257}" type="pres">
      <dgm:prSet presAssocID="{5EDDD08F-DDD1-427D-A1A9-FC2B8EDF3C0E}" presName="spacer" presStyleCnt="0"/>
      <dgm:spPr/>
    </dgm:pt>
    <dgm:pt modelId="{F0E15A8F-C3B7-4303-958C-A7A59DC729C1}" type="pres">
      <dgm:prSet presAssocID="{C608F90C-02ED-429F-997F-86DD2423CAF3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7BCCDF-C460-4FA3-ACA3-6DDBEE858222}" type="presOf" srcId="{8FFFBB00-FF9F-4AC6-8208-28FA866A28ED}" destId="{05753ADC-FF47-4747-91A6-AD2AF59CDD39}" srcOrd="0" destOrd="0" presId="urn:microsoft.com/office/officeart/2005/8/layout/vList2"/>
    <dgm:cxn modelId="{A666DD4E-443E-4D97-BF6A-126B19148226}" srcId="{8B579C8E-D52A-468B-BA43-0D24F9746619}" destId="{3914C3F6-DD62-49BF-8E39-4272275179A5}" srcOrd="2" destOrd="0" parTransId="{D3DED2CB-92DC-44D4-8436-73C97E2A73C5}" sibTransId="{DCCA5D5E-448D-451D-A0B2-341F4B61A0C5}"/>
    <dgm:cxn modelId="{46DD6665-5731-4463-8570-0462E9840861}" srcId="{8B579C8E-D52A-468B-BA43-0D24F9746619}" destId="{8FFFBB00-FF9F-4AC6-8208-28FA866A28ED}" srcOrd="4" destOrd="0" parTransId="{1E2FDFB0-DEA7-483F-B333-944832FFBBF4}" sibTransId="{DA048D8F-9F76-4DB1-8516-2A6063AC1794}"/>
    <dgm:cxn modelId="{D4DDBBD1-528B-4E75-AE15-ED7785F11AF8}" type="presOf" srcId="{C58558C8-0EE5-452C-A262-F1B3D14D47CE}" destId="{64B4B1F9-9DEF-44B5-8D9C-2D989B7F8AC8}" srcOrd="0" destOrd="0" presId="urn:microsoft.com/office/officeart/2005/8/layout/vList2"/>
    <dgm:cxn modelId="{DA73BEDD-D086-47D0-A608-EEAED8DC3EA0}" type="presOf" srcId="{3914C3F6-DD62-49BF-8E39-4272275179A5}" destId="{3FA3050C-EB2D-4218-8CF9-E204C33A81EF}" srcOrd="0" destOrd="0" presId="urn:microsoft.com/office/officeart/2005/8/layout/vList2"/>
    <dgm:cxn modelId="{09D4E2FE-8617-42ED-8521-B9FD2F3D7923}" srcId="{8B579C8E-D52A-468B-BA43-0D24F9746619}" destId="{C608F90C-02ED-429F-997F-86DD2423CAF3}" srcOrd="7" destOrd="0" parTransId="{E675FA02-90E9-4315-9E65-E3B9A81BD756}" sibTransId="{87C4ACA0-0393-4E94-B92A-49DE54362582}"/>
    <dgm:cxn modelId="{55C19082-56CB-441B-8F0A-AF2770B2A079}" srcId="{8B579C8E-D52A-468B-BA43-0D24F9746619}" destId="{6BA2A0D3-BC71-4B47-A090-D85ACDD39DDC}" srcOrd="3" destOrd="0" parTransId="{0C617006-B4CE-4738-BD1C-5C4CFE050C3E}" sibTransId="{D6B11D71-E341-4593-9836-92955F9514D0}"/>
    <dgm:cxn modelId="{2050241D-F205-428F-8703-44B73284F3B9}" type="presOf" srcId="{DF4A92E3-3178-429E-92B5-B9B641641C40}" destId="{E7A8F9F6-9A29-4D83-A0C0-9BDB10352CC0}" srcOrd="0" destOrd="0" presId="urn:microsoft.com/office/officeart/2005/8/layout/vList2"/>
    <dgm:cxn modelId="{40178596-914B-4EBA-9484-18A7F981565E}" srcId="{8B579C8E-D52A-468B-BA43-0D24F9746619}" destId="{C58558C8-0EE5-452C-A262-F1B3D14D47CE}" srcOrd="5" destOrd="0" parTransId="{380EA9F9-BA4D-42DE-A6F4-9EFF4A69B7E1}" sibTransId="{31AEB1B0-EDAF-4157-8435-3B413626E069}"/>
    <dgm:cxn modelId="{87DC9B67-0153-4DC2-95E7-69C7F6C4668E}" type="presOf" srcId="{28698F7F-69FE-4BDF-B166-BF65F451BD79}" destId="{75AFC14C-15C3-4CEE-9AE2-97DE92F36DB7}" srcOrd="0" destOrd="0" presId="urn:microsoft.com/office/officeart/2005/8/layout/vList2"/>
    <dgm:cxn modelId="{3722587B-D678-4F52-B656-440A7B46A226}" type="presOf" srcId="{8B579C8E-D52A-468B-BA43-0D24F9746619}" destId="{0198CACA-CC57-4CE9-8A96-8210E3447EF6}" srcOrd="0" destOrd="0" presId="urn:microsoft.com/office/officeart/2005/8/layout/vList2"/>
    <dgm:cxn modelId="{C6C59A14-3D23-4FDF-BB0D-0518B561951B}" srcId="{8B579C8E-D52A-468B-BA43-0D24F9746619}" destId="{DF4A92E3-3178-429E-92B5-B9B641641C40}" srcOrd="6" destOrd="0" parTransId="{305BF17F-0F45-40A9-9B98-3E6E52198426}" sibTransId="{5EDDD08F-DDD1-427D-A1A9-FC2B8EDF3C0E}"/>
    <dgm:cxn modelId="{A59371DA-5D88-4A32-B2B2-DB1E33A3F8D3}" type="presOf" srcId="{6BA2A0D3-BC71-4B47-A090-D85ACDD39DDC}" destId="{DD927933-62D3-4FE7-A1DF-B53030643F66}" srcOrd="0" destOrd="0" presId="urn:microsoft.com/office/officeart/2005/8/layout/vList2"/>
    <dgm:cxn modelId="{5BC4DAC8-00B4-41EF-A047-25BE0D7008C9}" srcId="{8B579C8E-D52A-468B-BA43-0D24F9746619}" destId="{EF7750F0-9C82-4B95-86F0-84C27EDD1E56}" srcOrd="0" destOrd="0" parTransId="{FB7F0B30-5306-4F60-88E8-8C0A2152ED56}" sibTransId="{BC46FFB5-EBC9-4476-ABC6-24C53D7B6116}"/>
    <dgm:cxn modelId="{9C32A6A9-D9BC-4CE6-92F6-52CFF3EA5C0C}" srcId="{8B579C8E-D52A-468B-BA43-0D24F9746619}" destId="{28698F7F-69FE-4BDF-B166-BF65F451BD79}" srcOrd="1" destOrd="0" parTransId="{2B655972-E768-4BDD-A3D0-0CE6DED2F6AF}" sibTransId="{D7434439-1985-453C-8E90-938274984D35}"/>
    <dgm:cxn modelId="{A940BF35-AB2F-4CE6-9376-FD26B14D12B0}" type="presOf" srcId="{C608F90C-02ED-429F-997F-86DD2423CAF3}" destId="{F0E15A8F-C3B7-4303-958C-A7A59DC729C1}" srcOrd="0" destOrd="0" presId="urn:microsoft.com/office/officeart/2005/8/layout/vList2"/>
    <dgm:cxn modelId="{D84EA163-DBF3-4665-AD7E-625FFC38E1DC}" type="presOf" srcId="{EF7750F0-9C82-4B95-86F0-84C27EDD1E56}" destId="{5460F946-36CB-48B1-AFFD-E1631019163B}" srcOrd="0" destOrd="0" presId="urn:microsoft.com/office/officeart/2005/8/layout/vList2"/>
    <dgm:cxn modelId="{99A32986-38D0-4F17-8211-9E24F86C0DE9}" type="presParOf" srcId="{0198CACA-CC57-4CE9-8A96-8210E3447EF6}" destId="{5460F946-36CB-48B1-AFFD-E1631019163B}" srcOrd="0" destOrd="0" presId="urn:microsoft.com/office/officeart/2005/8/layout/vList2"/>
    <dgm:cxn modelId="{AB7CC20B-5151-4AF0-A706-5B9897598EA3}" type="presParOf" srcId="{0198CACA-CC57-4CE9-8A96-8210E3447EF6}" destId="{BF2D4662-E51D-4473-9A97-FB47EAC9CFDD}" srcOrd="1" destOrd="0" presId="urn:microsoft.com/office/officeart/2005/8/layout/vList2"/>
    <dgm:cxn modelId="{F3F1723C-9602-4CC4-AEB3-02C3C14AA36C}" type="presParOf" srcId="{0198CACA-CC57-4CE9-8A96-8210E3447EF6}" destId="{75AFC14C-15C3-4CEE-9AE2-97DE92F36DB7}" srcOrd="2" destOrd="0" presId="urn:microsoft.com/office/officeart/2005/8/layout/vList2"/>
    <dgm:cxn modelId="{B1C39A73-22A6-4ECE-8C3F-D38F062CC70D}" type="presParOf" srcId="{0198CACA-CC57-4CE9-8A96-8210E3447EF6}" destId="{F7797D09-848D-459C-B2C8-700615BB63CD}" srcOrd="3" destOrd="0" presId="urn:microsoft.com/office/officeart/2005/8/layout/vList2"/>
    <dgm:cxn modelId="{69B8CAF4-5221-4B42-AAC6-4D13E38754FB}" type="presParOf" srcId="{0198CACA-CC57-4CE9-8A96-8210E3447EF6}" destId="{3FA3050C-EB2D-4218-8CF9-E204C33A81EF}" srcOrd="4" destOrd="0" presId="urn:microsoft.com/office/officeart/2005/8/layout/vList2"/>
    <dgm:cxn modelId="{09F94C6B-CD99-4262-A043-1E74940C49C3}" type="presParOf" srcId="{0198CACA-CC57-4CE9-8A96-8210E3447EF6}" destId="{F2EAD047-C375-4F14-85E2-299A4CC24DF4}" srcOrd="5" destOrd="0" presId="urn:microsoft.com/office/officeart/2005/8/layout/vList2"/>
    <dgm:cxn modelId="{8ACBD72F-8A3B-4B72-8651-EB67B9802C2E}" type="presParOf" srcId="{0198CACA-CC57-4CE9-8A96-8210E3447EF6}" destId="{DD927933-62D3-4FE7-A1DF-B53030643F66}" srcOrd="6" destOrd="0" presId="urn:microsoft.com/office/officeart/2005/8/layout/vList2"/>
    <dgm:cxn modelId="{64691C8B-D87B-4929-80F2-A9E21F03117B}" type="presParOf" srcId="{0198CACA-CC57-4CE9-8A96-8210E3447EF6}" destId="{FCC26290-D6D9-4218-B38B-2174CC79C339}" srcOrd="7" destOrd="0" presId="urn:microsoft.com/office/officeart/2005/8/layout/vList2"/>
    <dgm:cxn modelId="{BE655371-D0C8-4CEE-9293-DAED52716D54}" type="presParOf" srcId="{0198CACA-CC57-4CE9-8A96-8210E3447EF6}" destId="{05753ADC-FF47-4747-91A6-AD2AF59CDD39}" srcOrd="8" destOrd="0" presId="urn:microsoft.com/office/officeart/2005/8/layout/vList2"/>
    <dgm:cxn modelId="{17AF96C0-D707-41DD-8390-C76676AC3536}" type="presParOf" srcId="{0198CACA-CC57-4CE9-8A96-8210E3447EF6}" destId="{44D786D5-56D2-456B-B989-12D8E92827D2}" srcOrd="9" destOrd="0" presId="urn:microsoft.com/office/officeart/2005/8/layout/vList2"/>
    <dgm:cxn modelId="{5A035BDF-3A12-41A4-B1C5-DA5A1870260C}" type="presParOf" srcId="{0198CACA-CC57-4CE9-8A96-8210E3447EF6}" destId="{64B4B1F9-9DEF-44B5-8D9C-2D989B7F8AC8}" srcOrd="10" destOrd="0" presId="urn:microsoft.com/office/officeart/2005/8/layout/vList2"/>
    <dgm:cxn modelId="{BA1EF6EC-D145-4A02-AEFC-4A206891DA97}" type="presParOf" srcId="{0198CACA-CC57-4CE9-8A96-8210E3447EF6}" destId="{CA19CEEF-98F6-4CE8-9D1F-3B32830CDACF}" srcOrd="11" destOrd="0" presId="urn:microsoft.com/office/officeart/2005/8/layout/vList2"/>
    <dgm:cxn modelId="{EF830643-C964-4980-9777-5480A90F5B43}" type="presParOf" srcId="{0198CACA-CC57-4CE9-8A96-8210E3447EF6}" destId="{E7A8F9F6-9A29-4D83-A0C0-9BDB10352CC0}" srcOrd="12" destOrd="0" presId="urn:microsoft.com/office/officeart/2005/8/layout/vList2"/>
    <dgm:cxn modelId="{D1A74324-2D19-4265-A204-1CC66A77C13D}" type="presParOf" srcId="{0198CACA-CC57-4CE9-8A96-8210E3447EF6}" destId="{9E2C321B-7297-4EB2-9D1C-DF45A8432257}" srcOrd="13" destOrd="0" presId="urn:microsoft.com/office/officeart/2005/8/layout/vList2"/>
    <dgm:cxn modelId="{DA8AB2EB-9B31-404D-B791-CB07037DA7D8}" type="presParOf" srcId="{0198CACA-CC57-4CE9-8A96-8210E3447EF6}" destId="{F0E15A8F-C3B7-4303-958C-A7A59DC729C1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712EE3-EE70-410C-ABAC-AC0BBF8184E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564317-9CCC-4357-A23B-E42BEBC288C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Обучение по 1 модулю по программе профильного обучения «Первая профессия» по выбору школьника</a:t>
          </a:r>
        </a:p>
        <a:p>
          <a:r>
            <a:rPr lang="ru-RU" b="1" dirty="0" smtClean="0">
              <a:solidFill>
                <a:schemeClr val="tx1"/>
              </a:solidFill>
            </a:rPr>
            <a:t>18 - 72 часа</a:t>
          </a:r>
          <a:endParaRPr lang="ru-RU" b="1" dirty="0">
            <a:solidFill>
              <a:schemeClr val="tx1"/>
            </a:solidFill>
          </a:endParaRPr>
        </a:p>
      </dgm:t>
    </dgm:pt>
    <dgm:pt modelId="{C7F9FDC5-5482-4C3C-BEDF-592AD776126E}" type="parTrans" cxnId="{D8C4E2AC-2950-4105-B5E2-B08444765281}">
      <dgm:prSet/>
      <dgm:spPr/>
      <dgm:t>
        <a:bodyPr/>
        <a:lstStyle/>
        <a:p>
          <a:endParaRPr lang="ru-RU"/>
        </a:p>
      </dgm:t>
    </dgm:pt>
    <dgm:pt modelId="{DD59D555-B718-4CBA-961B-774A28F03012}" type="sibTrans" cxnId="{D8C4E2AC-2950-4105-B5E2-B08444765281}">
      <dgm:prSet/>
      <dgm:spPr/>
      <dgm:t>
        <a:bodyPr/>
        <a:lstStyle/>
        <a:p>
          <a:endParaRPr lang="ru-RU"/>
        </a:p>
      </dgm:t>
    </dgm:pt>
    <dgm:pt modelId="{1CADA2E0-7421-4FC4-AE91-BD50E70B8077}" type="pres">
      <dgm:prSet presAssocID="{90712EE3-EE70-410C-ABAC-AC0BBF8184E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22F01F-9F97-4DA3-92F4-8EA9E98BE257}" type="pres">
      <dgm:prSet presAssocID="{90712EE3-EE70-410C-ABAC-AC0BBF8184EF}" presName="matrix" presStyleCnt="0"/>
      <dgm:spPr/>
    </dgm:pt>
    <dgm:pt modelId="{98CEB0D3-7A2F-44CC-9CA4-1E507EFD3F87}" type="pres">
      <dgm:prSet presAssocID="{90712EE3-EE70-410C-ABAC-AC0BBF8184EF}" presName="tile1" presStyleLbl="node1" presStyleIdx="0" presStyleCnt="4" custLinFactNeighborX="0" custLinFactNeighborY="-570"/>
      <dgm:spPr>
        <a:gradFill flip="none" rotWithShape="0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F1FE840B-C4D6-4F07-87A3-14356AA3E561}" type="pres">
      <dgm:prSet presAssocID="{90712EE3-EE70-410C-ABAC-AC0BBF8184E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F091182-BA69-43E4-B951-AFC6EC2169EA}" type="pres">
      <dgm:prSet presAssocID="{90712EE3-EE70-410C-ABAC-AC0BBF8184EF}" presName="tile2" presStyleLbl="node1" presStyleIdx="1" presStyleCnt="4" custLinFactNeighborX="-1110"/>
      <dgm:spPr>
        <a:gradFill flip="none" rotWithShape="0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8100000" scaled="1"/>
          <a:tileRect/>
        </a:gra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54FB1B0F-9ED6-4631-8FF1-BA9138C6C717}" type="pres">
      <dgm:prSet presAssocID="{90712EE3-EE70-410C-ABAC-AC0BBF8184E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EA98E78-49EB-4E11-AFEE-0C6C6AA9E1DE}" type="pres">
      <dgm:prSet presAssocID="{90712EE3-EE70-410C-ABAC-AC0BBF8184EF}" presName="tile3" presStyleLbl="node1" presStyleIdx="2" presStyleCnt="4"/>
      <dgm:spPr>
        <a:gradFill flip="none" rotWithShape="0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18900000" scaled="1"/>
          <a:tileRect/>
        </a:gra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7AF6C866-2E5C-4AA1-829B-B85471FD7904}" type="pres">
      <dgm:prSet presAssocID="{90712EE3-EE70-410C-ABAC-AC0BBF8184E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6F11D69-40F8-4B30-A3A3-C4F2D88002D0}" type="pres">
      <dgm:prSet presAssocID="{90712EE3-EE70-410C-ABAC-AC0BBF8184EF}" presName="tile4" presStyleLbl="node1" presStyleIdx="3" presStyleCnt="4" custLinFactNeighborX="259" custLinFactNeighborY="963"/>
      <dgm:spPr>
        <a:gradFill flip="none" rotWithShape="0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13500000" scaled="1"/>
          <a:tileRect/>
        </a:gra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942DCCC6-1410-483B-8A9D-C31B5F556977}" type="pres">
      <dgm:prSet presAssocID="{90712EE3-EE70-410C-ABAC-AC0BBF8184E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CA9047E-27D2-42C1-AE34-C9C2F48DEEF5}" type="pres">
      <dgm:prSet presAssocID="{90712EE3-EE70-410C-ABAC-AC0BBF8184EF}" presName="centerTile" presStyleLbl="fgShp" presStyleIdx="0" presStyleCnt="1" custScaleX="261905" custScaleY="30883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73437C47-E477-45F4-AD5F-31EBD739452D}" type="presOf" srcId="{90712EE3-EE70-410C-ABAC-AC0BBF8184EF}" destId="{1CADA2E0-7421-4FC4-AE91-BD50E70B8077}" srcOrd="0" destOrd="0" presId="urn:microsoft.com/office/officeart/2005/8/layout/matrix1"/>
    <dgm:cxn modelId="{F041ABB8-A6F0-4C43-88D7-A823EDAA676D}" type="presOf" srcId="{6F564317-9CCC-4357-A23B-E42BEBC288C8}" destId="{8CA9047E-27D2-42C1-AE34-C9C2F48DEEF5}" srcOrd="0" destOrd="0" presId="urn:microsoft.com/office/officeart/2005/8/layout/matrix1"/>
    <dgm:cxn modelId="{D8C4E2AC-2950-4105-B5E2-B08444765281}" srcId="{90712EE3-EE70-410C-ABAC-AC0BBF8184EF}" destId="{6F564317-9CCC-4357-A23B-E42BEBC288C8}" srcOrd="0" destOrd="0" parTransId="{C7F9FDC5-5482-4C3C-BEDF-592AD776126E}" sibTransId="{DD59D555-B718-4CBA-961B-774A28F03012}"/>
    <dgm:cxn modelId="{E41CF846-9357-48A2-807B-78BDBB7A4862}" type="presParOf" srcId="{1CADA2E0-7421-4FC4-AE91-BD50E70B8077}" destId="{5E22F01F-9F97-4DA3-92F4-8EA9E98BE257}" srcOrd="0" destOrd="0" presId="urn:microsoft.com/office/officeart/2005/8/layout/matrix1"/>
    <dgm:cxn modelId="{89C63539-261C-4501-A2D5-27F7F1C5EF08}" type="presParOf" srcId="{5E22F01F-9F97-4DA3-92F4-8EA9E98BE257}" destId="{98CEB0D3-7A2F-44CC-9CA4-1E507EFD3F87}" srcOrd="0" destOrd="0" presId="urn:microsoft.com/office/officeart/2005/8/layout/matrix1"/>
    <dgm:cxn modelId="{12F15EED-F4C9-41EF-937D-F445700A69F5}" type="presParOf" srcId="{5E22F01F-9F97-4DA3-92F4-8EA9E98BE257}" destId="{F1FE840B-C4D6-4F07-87A3-14356AA3E561}" srcOrd="1" destOrd="0" presId="urn:microsoft.com/office/officeart/2005/8/layout/matrix1"/>
    <dgm:cxn modelId="{50AC43BD-0D0C-4D5F-9052-6081927CCDA3}" type="presParOf" srcId="{5E22F01F-9F97-4DA3-92F4-8EA9E98BE257}" destId="{FF091182-BA69-43E4-B951-AFC6EC2169EA}" srcOrd="2" destOrd="0" presId="urn:microsoft.com/office/officeart/2005/8/layout/matrix1"/>
    <dgm:cxn modelId="{42CDAE67-DEC6-4F78-9A77-BA5E31CC8D9B}" type="presParOf" srcId="{5E22F01F-9F97-4DA3-92F4-8EA9E98BE257}" destId="{54FB1B0F-9ED6-4631-8FF1-BA9138C6C717}" srcOrd="3" destOrd="0" presId="urn:microsoft.com/office/officeart/2005/8/layout/matrix1"/>
    <dgm:cxn modelId="{DDD856AB-46C0-448F-AD2C-39D362BD9757}" type="presParOf" srcId="{5E22F01F-9F97-4DA3-92F4-8EA9E98BE257}" destId="{3EA98E78-49EB-4E11-AFEE-0C6C6AA9E1DE}" srcOrd="4" destOrd="0" presId="urn:microsoft.com/office/officeart/2005/8/layout/matrix1"/>
    <dgm:cxn modelId="{62C02B56-4BDC-4678-868C-AEEEC866E39A}" type="presParOf" srcId="{5E22F01F-9F97-4DA3-92F4-8EA9E98BE257}" destId="{7AF6C866-2E5C-4AA1-829B-B85471FD7904}" srcOrd="5" destOrd="0" presId="urn:microsoft.com/office/officeart/2005/8/layout/matrix1"/>
    <dgm:cxn modelId="{E7497BA9-0652-45E6-AB44-F01742CEF3F0}" type="presParOf" srcId="{5E22F01F-9F97-4DA3-92F4-8EA9E98BE257}" destId="{96F11D69-40F8-4B30-A3A3-C4F2D88002D0}" srcOrd="6" destOrd="0" presId="urn:microsoft.com/office/officeart/2005/8/layout/matrix1"/>
    <dgm:cxn modelId="{FD2E3118-B7DE-458F-AE6A-C83974F099B6}" type="presParOf" srcId="{5E22F01F-9F97-4DA3-92F4-8EA9E98BE257}" destId="{942DCCC6-1410-483B-8A9D-C31B5F556977}" srcOrd="7" destOrd="0" presId="urn:microsoft.com/office/officeart/2005/8/layout/matrix1"/>
    <dgm:cxn modelId="{33E24909-4C65-4842-B127-E3970E1196DB}" type="presParOf" srcId="{1CADA2E0-7421-4FC4-AE91-BD50E70B8077}" destId="{8CA9047E-27D2-42C1-AE34-C9C2F48DEEF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C35A97-36F6-4D56-9433-46C7C97F6CAB}" type="doc">
      <dgm:prSet loTypeId="urn:microsoft.com/office/officeart/2005/8/layout/venn3" loCatId="relationship" qsTypeId="urn:microsoft.com/office/officeart/2005/8/quickstyle/3d4" qsCatId="3D" csTypeId="urn:microsoft.com/office/officeart/2005/8/colors/accent1_2" csCatId="accent1" phldr="1"/>
      <dgm:spPr/>
    </dgm:pt>
    <dgm:pt modelId="{A2F1E4DA-AE3D-4552-AAD6-F972A7CF201B}">
      <dgm:prSet phldrT="[Текст]" custT="1"/>
      <dgm:spPr/>
      <dgm:t>
        <a:bodyPr/>
        <a:lstStyle/>
        <a:p>
          <a:r>
            <a:rPr lang="ru-RU" sz="2800" dirty="0" smtClean="0"/>
            <a:t>Средства школы         </a:t>
          </a:r>
          <a:r>
            <a:rPr lang="ru-RU" sz="2400" dirty="0" smtClean="0"/>
            <a:t>(15 руб. </a:t>
          </a:r>
          <a:r>
            <a:rPr lang="ru-RU" sz="2400" dirty="0" err="1" smtClean="0"/>
            <a:t>ученико</a:t>
          </a:r>
          <a:r>
            <a:rPr lang="ru-RU" sz="2400" dirty="0" smtClean="0"/>
            <a:t>-час)</a:t>
          </a:r>
          <a:endParaRPr lang="ru-RU" sz="2400" dirty="0"/>
        </a:p>
      </dgm:t>
    </dgm:pt>
    <dgm:pt modelId="{15CF96EE-812D-49F8-85AB-9CFDAE8D8896}" type="parTrans" cxnId="{545C03DE-5AB1-44D5-9CFB-CD809B3271DA}">
      <dgm:prSet/>
      <dgm:spPr/>
      <dgm:t>
        <a:bodyPr/>
        <a:lstStyle/>
        <a:p>
          <a:endParaRPr lang="ru-RU"/>
        </a:p>
      </dgm:t>
    </dgm:pt>
    <dgm:pt modelId="{5F2368A7-CB09-4CBA-A015-DAE94147B0BA}" type="sibTrans" cxnId="{545C03DE-5AB1-44D5-9CFB-CD809B3271DA}">
      <dgm:prSet/>
      <dgm:spPr/>
      <dgm:t>
        <a:bodyPr/>
        <a:lstStyle/>
        <a:p>
          <a:endParaRPr lang="ru-RU"/>
        </a:p>
      </dgm:t>
    </dgm:pt>
    <dgm:pt modelId="{5E8DA875-6EC7-40F4-A921-330A0A12AB14}">
      <dgm:prSet phldrT="[Текст]" custT="1"/>
      <dgm:spPr/>
      <dgm:t>
        <a:bodyPr/>
        <a:lstStyle/>
        <a:p>
          <a:r>
            <a:rPr lang="ru-RU" sz="2800" dirty="0" smtClean="0"/>
            <a:t>Средства колледжа </a:t>
          </a:r>
          <a:r>
            <a:rPr lang="ru-RU" sz="2400" dirty="0" smtClean="0"/>
            <a:t>(</a:t>
          </a:r>
          <a:r>
            <a:rPr lang="ru-RU" sz="2200" dirty="0" smtClean="0"/>
            <a:t>оборудование </a:t>
          </a:r>
          <a:r>
            <a:rPr lang="ru-RU" sz="2400" dirty="0" smtClean="0"/>
            <a:t> </a:t>
          </a:r>
          <a:r>
            <a:rPr lang="ru-RU" sz="2400" dirty="0" err="1" smtClean="0"/>
            <a:t>орграсходы</a:t>
          </a:r>
          <a:r>
            <a:rPr lang="ru-RU" sz="2400" dirty="0" smtClean="0"/>
            <a:t>)</a:t>
          </a:r>
          <a:endParaRPr lang="ru-RU" sz="2400" dirty="0"/>
        </a:p>
      </dgm:t>
    </dgm:pt>
    <dgm:pt modelId="{F293DAC5-FEA0-4238-B095-051262B0AC3C}" type="parTrans" cxnId="{5A436F39-EEA5-411B-9EAB-F67756EF16B1}">
      <dgm:prSet/>
      <dgm:spPr/>
      <dgm:t>
        <a:bodyPr/>
        <a:lstStyle/>
        <a:p>
          <a:endParaRPr lang="ru-RU"/>
        </a:p>
      </dgm:t>
    </dgm:pt>
    <dgm:pt modelId="{8B7607D4-5D97-45DA-AF8C-174A897522E1}" type="sibTrans" cxnId="{5A436F39-EEA5-411B-9EAB-F67756EF16B1}">
      <dgm:prSet/>
      <dgm:spPr/>
      <dgm:t>
        <a:bodyPr/>
        <a:lstStyle/>
        <a:p>
          <a:endParaRPr lang="ru-RU"/>
        </a:p>
      </dgm:t>
    </dgm:pt>
    <dgm:pt modelId="{90FC3C11-D1DC-49DB-B0FC-8A264A0CA122}">
      <dgm:prSet phldrT="[Текст]" custT="1"/>
      <dgm:spPr/>
      <dgm:t>
        <a:bodyPr/>
        <a:lstStyle/>
        <a:p>
          <a:r>
            <a:rPr lang="ru-RU" sz="2800" dirty="0" smtClean="0"/>
            <a:t>Средства родителей </a:t>
          </a:r>
          <a:r>
            <a:rPr lang="ru-RU" sz="2400" dirty="0" smtClean="0"/>
            <a:t>(расходные материалы)</a:t>
          </a:r>
          <a:endParaRPr lang="ru-RU" sz="2400" dirty="0"/>
        </a:p>
      </dgm:t>
    </dgm:pt>
    <dgm:pt modelId="{E77A40A4-2FA4-44E5-9BCA-E29CAC26A841}" type="parTrans" cxnId="{DA0BD3E9-BCE2-4ADC-AB0C-51F71D9E8AC8}">
      <dgm:prSet/>
      <dgm:spPr/>
      <dgm:t>
        <a:bodyPr/>
        <a:lstStyle/>
        <a:p>
          <a:endParaRPr lang="ru-RU"/>
        </a:p>
      </dgm:t>
    </dgm:pt>
    <dgm:pt modelId="{4E6036D7-DD06-404A-9A61-B5E85216E863}" type="sibTrans" cxnId="{DA0BD3E9-BCE2-4ADC-AB0C-51F71D9E8AC8}">
      <dgm:prSet/>
      <dgm:spPr/>
      <dgm:t>
        <a:bodyPr/>
        <a:lstStyle/>
        <a:p>
          <a:endParaRPr lang="ru-RU"/>
        </a:p>
      </dgm:t>
    </dgm:pt>
    <dgm:pt modelId="{0BCF3FA5-2A6D-46CC-919C-365B0BEF34A7}" type="pres">
      <dgm:prSet presAssocID="{E1C35A97-36F6-4D56-9433-46C7C97F6CAB}" presName="Name0" presStyleCnt="0">
        <dgm:presLayoutVars>
          <dgm:dir/>
          <dgm:resizeHandles val="exact"/>
        </dgm:presLayoutVars>
      </dgm:prSet>
      <dgm:spPr/>
    </dgm:pt>
    <dgm:pt modelId="{4B998152-6B4B-4904-BEF0-B3CF8C467B0C}" type="pres">
      <dgm:prSet presAssocID="{A2F1E4DA-AE3D-4552-AAD6-F972A7CF201B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3F74E-DF6D-466C-B217-467CE7E6F316}" type="pres">
      <dgm:prSet presAssocID="{5F2368A7-CB09-4CBA-A015-DAE94147B0BA}" presName="space" presStyleCnt="0"/>
      <dgm:spPr/>
    </dgm:pt>
    <dgm:pt modelId="{E0245DB9-EB2D-4CB3-8CF1-57B429DD5663}" type="pres">
      <dgm:prSet presAssocID="{90FC3C11-D1DC-49DB-B0FC-8A264A0CA122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4202EC-25E5-4108-A936-60AC20D6B992}" type="pres">
      <dgm:prSet presAssocID="{4E6036D7-DD06-404A-9A61-B5E85216E863}" presName="space" presStyleCnt="0"/>
      <dgm:spPr/>
    </dgm:pt>
    <dgm:pt modelId="{D0A151F1-D463-4178-A93C-72AC818DF74C}" type="pres">
      <dgm:prSet presAssocID="{5E8DA875-6EC7-40F4-A921-330A0A12AB14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D09771-494E-4510-939A-E7BE572321F1}" type="presOf" srcId="{90FC3C11-D1DC-49DB-B0FC-8A264A0CA122}" destId="{E0245DB9-EB2D-4CB3-8CF1-57B429DD5663}" srcOrd="0" destOrd="0" presId="urn:microsoft.com/office/officeart/2005/8/layout/venn3"/>
    <dgm:cxn modelId="{545C03DE-5AB1-44D5-9CFB-CD809B3271DA}" srcId="{E1C35A97-36F6-4D56-9433-46C7C97F6CAB}" destId="{A2F1E4DA-AE3D-4552-AAD6-F972A7CF201B}" srcOrd="0" destOrd="0" parTransId="{15CF96EE-812D-49F8-85AB-9CFDAE8D8896}" sibTransId="{5F2368A7-CB09-4CBA-A015-DAE94147B0BA}"/>
    <dgm:cxn modelId="{DA0BD3E9-BCE2-4ADC-AB0C-51F71D9E8AC8}" srcId="{E1C35A97-36F6-4D56-9433-46C7C97F6CAB}" destId="{90FC3C11-D1DC-49DB-B0FC-8A264A0CA122}" srcOrd="1" destOrd="0" parTransId="{E77A40A4-2FA4-44E5-9BCA-E29CAC26A841}" sibTransId="{4E6036D7-DD06-404A-9A61-B5E85216E863}"/>
    <dgm:cxn modelId="{25DD4733-643E-42C0-938F-E814150C9F47}" type="presOf" srcId="{A2F1E4DA-AE3D-4552-AAD6-F972A7CF201B}" destId="{4B998152-6B4B-4904-BEF0-B3CF8C467B0C}" srcOrd="0" destOrd="0" presId="urn:microsoft.com/office/officeart/2005/8/layout/venn3"/>
    <dgm:cxn modelId="{5A436F39-EEA5-411B-9EAB-F67756EF16B1}" srcId="{E1C35A97-36F6-4D56-9433-46C7C97F6CAB}" destId="{5E8DA875-6EC7-40F4-A921-330A0A12AB14}" srcOrd="2" destOrd="0" parTransId="{F293DAC5-FEA0-4238-B095-051262B0AC3C}" sibTransId="{8B7607D4-5D97-45DA-AF8C-174A897522E1}"/>
    <dgm:cxn modelId="{FDBEC907-A797-485B-B443-33319FC831AA}" type="presOf" srcId="{5E8DA875-6EC7-40F4-A921-330A0A12AB14}" destId="{D0A151F1-D463-4178-A93C-72AC818DF74C}" srcOrd="0" destOrd="0" presId="urn:microsoft.com/office/officeart/2005/8/layout/venn3"/>
    <dgm:cxn modelId="{250E4E89-E59A-4C71-861E-EEA7F0C7FC09}" type="presOf" srcId="{E1C35A97-36F6-4D56-9433-46C7C97F6CAB}" destId="{0BCF3FA5-2A6D-46CC-919C-365B0BEF34A7}" srcOrd="0" destOrd="0" presId="urn:microsoft.com/office/officeart/2005/8/layout/venn3"/>
    <dgm:cxn modelId="{915E573F-2CB9-4B83-B3E1-029E664C21A5}" type="presParOf" srcId="{0BCF3FA5-2A6D-46CC-919C-365B0BEF34A7}" destId="{4B998152-6B4B-4904-BEF0-B3CF8C467B0C}" srcOrd="0" destOrd="0" presId="urn:microsoft.com/office/officeart/2005/8/layout/venn3"/>
    <dgm:cxn modelId="{3BF8FF9E-4630-4345-8BD5-39279EA8FE21}" type="presParOf" srcId="{0BCF3FA5-2A6D-46CC-919C-365B0BEF34A7}" destId="{6913F74E-DF6D-466C-B217-467CE7E6F316}" srcOrd="1" destOrd="0" presId="urn:microsoft.com/office/officeart/2005/8/layout/venn3"/>
    <dgm:cxn modelId="{78FAF903-B0D7-4018-9140-0F7BB9A492B1}" type="presParOf" srcId="{0BCF3FA5-2A6D-46CC-919C-365B0BEF34A7}" destId="{E0245DB9-EB2D-4CB3-8CF1-57B429DD5663}" srcOrd="2" destOrd="0" presId="urn:microsoft.com/office/officeart/2005/8/layout/venn3"/>
    <dgm:cxn modelId="{5D15D5E9-05F0-4BC0-A4B1-23667B256C1B}" type="presParOf" srcId="{0BCF3FA5-2A6D-46CC-919C-365B0BEF34A7}" destId="{B24202EC-25E5-4108-A936-60AC20D6B992}" srcOrd="3" destOrd="0" presId="urn:microsoft.com/office/officeart/2005/8/layout/venn3"/>
    <dgm:cxn modelId="{EF0CA155-26EA-4620-BE13-8CD41607EE3B}" type="presParOf" srcId="{0BCF3FA5-2A6D-46CC-919C-365B0BEF34A7}" destId="{D0A151F1-D463-4178-A93C-72AC818DF74C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9012F-C88D-4E4E-9B68-0ABD5865A5E8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58301-4AD4-4C3D-83C2-D1A66A6FF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68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Между высшим и общим образованием</a:t>
            </a:r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84A64-0602-409B-A501-7AFF5A12192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Ничего не болит и каждый день</a:t>
            </a:r>
            <a:r>
              <a:rPr lang="ru-RU" baseline="0" dirty="0" smtClean="0"/>
              <a:t> что-то новенькое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58301-4AD4-4C3D-83C2-D1A66A6FFDC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247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Осознанный</a:t>
            </a:r>
            <a:r>
              <a:rPr lang="ru-RU" baseline="0" dirty="0" smtClean="0"/>
              <a:t> выбор – попрактикуем? От чего откажемся? 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58301-4AD4-4C3D-83C2-D1A66A6FFDC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60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08D35-4610-4A9D-B6B3-ED080EB6DD6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36128-6236-42A7-B170-34B0C3E851A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82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Решили, выбрали, договорились. Что</a:t>
            </a:r>
            <a:r>
              <a:rPr lang="ru-RU" baseline="0" dirty="0" smtClean="0"/>
              <a:t> дальше? Как прививать???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58301-4AD4-4C3D-83C2-D1A66A6FFDCD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18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68358" y="465736"/>
            <a:ext cx="6614971" cy="81887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half" idx="1"/>
          </p:nvPr>
        </p:nvSpPr>
        <p:spPr>
          <a:xfrm>
            <a:off x="964730" y="2300419"/>
            <a:ext cx="7222226" cy="33522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3ED70-B6B2-4D17-B537-D3F118976B6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01567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533400" y="5943600"/>
            <a:ext cx="7467600" cy="7620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ru-RU" sz="2400" i="0" baseline="0"/>
            </a:lvl1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07E742B-7D1F-4039-9A63-E21A14AA7691}" type="datetimeFigureOut">
              <a:rPr lang="ru-RU"/>
              <a:pPr>
                <a:defRPr/>
              </a:pPr>
              <a:t>23.08.2019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B7FD377-02F4-47C0-92CC-366BD4F55C53}" type="slidenum">
              <a:rPr lang="ru-RU"/>
              <a:pPr>
                <a:defRPr/>
              </a:pPr>
              <a:t>‹#›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5181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98576-855B-4228-8F46-1FB1F17FA78F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6F007-D67E-405D-8947-BE581239B18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olubitskiy\Desktop\!%202017\&#1042;&#1099;&#1077;&#1079;&#1076;&#1099;\2016-10-28%20&#1069;&#1074;&#1088;&#1080;&#1082;&#1072;\&#1055;&#1088;&#1077;&#1079;&#1077;&#1085;&#1090;&#1072;&#1094;&#1080;&#1103;\Enver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900igr.net/prezentacija/pedagogika/otsenka-sostojanija-innovatsionnoj-i-opytno-eksperimentalnoj-dejatelnosti-obrazovatelnogo-uchrezhdenija-66749/novatsii-i-innovatsii-10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900igr.net/prezentacija/informatika/modelirovanie-metodicheskoj-temy-kak-innovatsionnogo-proekta-226574/kriterii-13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isakovo-shkola.ru/index.php/2011-10-16-21-35-41/2-2011-10-24-09-45-03/detail/10-img118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isakovo-shkola.ru/images/phocagallery/FGOSkonferencii/thumbs/phoca_thumb_l_IMG_1187.JP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ppt-online.org/17567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algoal@yandex.ru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zen.yandex.ru/media/id/5ac30a5e5991d33f1beb5730/formula-rascheta-uspeha-5ac5024a8c8be3a432e292f3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Новации или инновации: как «привить» новое в педагогическом коллективе?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3933056"/>
            <a:ext cx="6400800" cy="1752600"/>
          </a:xfrm>
        </p:spPr>
        <p:txBody>
          <a:bodyPr/>
          <a:lstStyle/>
          <a:p>
            <a:r>
              <a:rPr lang="ru-RU" dirty="0" smtClean="0"/>
              <a:t>Томск, 23 августа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37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Переход на </a:t>
            </a:r>
            <a:r>
              <a:rPr lang="ru-RU" dirty="0" err="1" smtClean="0"/>
              <a:t>критериальную</a:t>
            </a:r>
            <a:r>
              <a:rPr lang="ru-RU" dirty="0" smtClean="0"/>
              <a:t> десятибалльную систему оценивания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Переход к инклюзивному образованию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Индивидуализация в массовой школе (у каждого старшеклассника – своё расписание)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Исследования и проекты – переход от работы с «одаренными» к проектам и исследованиям каждого ученика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Переход от образования внутри стен школы к сетевой форме реализации образовательной программы 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3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Примеры работ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4" r="12485"/>
          <a:stretch>
            <a:fillRect/>
          </a:stretch>
        </p:blipFill>
        <p:spPr bwMode="auto">
          <a:xfrm>
            <a:off x="395288" y="1974850"/>
            <a:ext cx="26892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84313"/>
            <a:ext cx="27559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>
            <a:fillRect/>
          </a:stretch>
        </p:blipFill>
        <p:spPr bwMode="auto">
          <a:xfrm>
            <a:off x="684213" y="4595813"/>
            <a:ext cx="24495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367"/>
          <a:stretch>
            <a:fillRect/>
          </a:stretch>
        </p:blipFill>
        <p:spPr bwMode="auto">
          <a:xfrm>
            <a:off x="3563938" y="4149725"/>
            <a:ext cx="26797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367"/>
          <a:stretch>
            <a:fillRect/>
          </a:stretch>
        </p:blipFill>
        <p:spPr bwMode="auto">
          <a:xfrm>
            <a:off x="6443663" y="1196975"/>
            <a:ext cx="27003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>
            <a:fillRect/>
          </a:stretch>
        </p:blipFill>
        <p:spPr bwMode="auto">
          <a:xfrm>
            <a:off x="6480175" y="3933825"/>
            <a:ext cx="26638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73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mtClean="0"/>
              <a:t>Изобретение школьника глазами журналистов</a:t>
            </a:r>
          </a:p>
        </p:txBody>
      </p:sp>
      <p:pic>
        <p:nvPicPr>
          <p:cNvPr id="4" name="Enver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755775"/>
            <a:ext cx="5400675" cy="4051300"/>
          </a:xfrm>
        </p:spPr>
      </p:pic>
    </p:spTree>
    <p:extLst>
      <p:ext uri="{BB962C8B-B14F-4D97-AF65-F5344CB8AC3E}">
        <p14:creationId xmlns:p14="http://schemas.microsoft.com/office/powerpoint/2010/main" val="385140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olubitskiy\Desktop\Новые файлы\Внутренние события\2016-01-27 Вебинар Новая экологии\Патен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96850"/>
            <a:ext cx="4537075" cy="6415088"/>
          </a:xfrm>
          <a:noFill/>
        </p:spPr>
      </p:pic>
    </p:spTree>
    <p:extLst>
      <p:ext uri="{BB962C8B-B14F-4D97-AF65-F5344CB8AC3E}">
        <p14:creationId xmlns:p14="http://schemas.microsoft.com/office/powerpoint/2010/main" val="10563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pp.userapi.com/c850628/v850628147/a7a6/3CdS83toCX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" y="301330"/>
            <a:ext cx="9123558" cy="60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51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6627" name="Picture 2" descr="http://static1.repo.aif.ru/1/80/743226/0700ee80c784c9b42eef6e000df5fd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71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Актуальность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r>
              <a:rPr lang="en-US" sz="1600" dirty="0" smtClean="0"/>
              <a:t>2</a:t>
            </a:r>
            <a:endParaRPr lang="ru-RU" sz="1600" dirty="0"/>
          </a:p>
        </p:txBody>
      </p:sp>
      <p:pic>
        <p:nvPicPr>
          <p:cNvPr id="1026" name="Picture 2" descr="C:\Users\Aleksey\Desktop\4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71612"/>
            <a:ext cx="3552529" cy="2371522"/>
          </a:xfrm>
          <a:prstGeom prst="rect">
            <a:avLst/>
          </a:prstGeom>
          <a:noFill/>
        </p:spPr>
      </p:pic>
      <p:pic>
        <p:nvPicPr>
          <p:cNvPr id="1027" name="Picture 3" descr="C:\Users\Aleksey\Desktop\Bioraznoobrazie-planetyi-Zemly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571612"/>
            <a:ext cx="2928926" cy="2428892"/>
          </a:xfrm>
          <a:prstGeom prst="rect">
            <a:avLst/>
          </a:prstGeom>
          <a:noFill/>
        </p:spPr>
      </p:pic>
      <p:pic>
        <p:nvPicPr>
          <p:cNvPr id="1030" name="Picture 6" descr="C:\Users\Aleksey\Downloads\Т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4071942"/>
            <a:ext cx="5143536" cy="2607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32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mtClean="0"/>
              <a:t>Памятник природы по инициативе школьника</a:t>
            </a:r>
          </a:p>
        </p:txBody>
      </p:sp>
      <p:pic>
        <p:nvPicPr>
          <p:cNvPr id="1945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557338"/>
            <a:ext cx="3262312" cy="4525962"/>
          </a:xfrm>
        </p:spPr>
      </p:pic>
      <p:pic>
        <p:nvPicPr>
          <p:cNvPr id="19460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819525"/>
            <a:ext cx="521652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2700337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68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userapi.com/c846217/v846217842/ab0c9/4qqkv1Kz17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67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46088" y="2133600"/>
            <a:ext cx="8229600" cy="1143000"/>
          </a:xfrm>
        </p:spPr>
        <p:txBody>
          <a:bodyPr/>
          <a:lstStyle/>
          <a:p>
            <a:r>
              <a:rPr lang="ru-RU" altLang="ru-RU" smtClean="0"/>
              <a:t>Жизнь удалась?</a:t>
            </a:r>
          </a:p>
        </p:txBody>
      </p:sp>
    </p:spTree>
    <p:extLst>
      <p:ext uri="{BB962C8B-B14F-4D97-AF65-F5344CB8AC3E}">
        <p14:creationId xmlns:p14="http://schemas.microsoft.com/office/powerpoint/2010/main" val="101486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Разрешите представиться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1600202"/>
            <a:ext cx="43307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Научный сотрудник Института океанологии РАН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Проректор по внешнеэкономической деятельности Калининградского института переподготовки кадров </a:t>
            </a:r>
            <a:r>
              <a:rPr lang="ru-RU" dirty="0" err="1" smtClean="0"/>
              <a:t>агробизнеса</a:t>
            </a:r>
            <a:r>
              <a:rPr lang="ru-RU" dirty="0" smtClean="0"/>
              <a:t> 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932364" y="1412776"/>
            <a:ext cx="4211637" cy="452596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Директор МБОУ СОШ «Школа будущего» - ФИП по СВ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dirty="0">
                <a:latin typeface="+mn-lt"/>
                <a:cs typeface="+mn-cs"/>
              </a:rPr>
              <a:t>Сопредседатель ассоциации сельских инновационных школ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dirty="0">
                <a:latin typeface="+mn-lt"/>
                <a:cs typeface="+mn-cs"/>
              </a:rPr>
              <a:t>Вице-президент Ассоциации </a:t>
            </a:r>
            <a:r>
              <a:rPr lang="en-US" sz="3200" dirty="0">
                <a:latin typeface="+mn-lt"/>
                <a:cs typeface="+mn-cs"/>
              </a:rPr>
              <a:t>3D </a:t>
            </a:r>
            <a:r>
              <a:rPr lang="ru-RU" sz="3200" dirty="0">
                <a:latin typeface="+mn-lt"/>
                <a:cs typeface="+mn-cs"/>
              </a:rPr>
              <a:t>образования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dirty="0">
                <a:latin typeface="+mn-lt"/>
                <a:cs typeface="+mn-cs"/>
              </a:rPr>
              <a:t>Вице-президент </a:t>
            </a:r>
            <a:r>
              <a:rPr lang="ru-RU" sz="3200" dirty="0"/>
              <a:t>«Открытая </a:t>
            </a:r>
            <a:r>
              <a:rPr lang="ru-RU" sz="3200" dirty="0" err="1"/>
              <a:t>МастерШкола</a:t>
            </a:r>
            <a:r>
              <a:rPr lang="ru-RU" sz="3200" dirty="0"/>
              <a:t>»</a:t>
            </a:r>
            <a:endParaRPr lang="ru-RU" sz="3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5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Цель – формирование исследовательской позиции </a:t>
            </a:r>
            <a:br>
              <a:rPr lang="ru-RU" dirty="0" smtClean="0"/>
            </a:br>
            <a:r>
              <a:rPr lang="ru-RU" dirty="0" smtClean="0"/>
              <a:t>(ФГОС СОО)</a:t>
            </a:r>
            <a:endParaRPr lang="ru-RU" dirty="0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5003800" y="1685925"/>
            <a:ext cx="4248150" cy="20304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indent="342900" algn="ctr">
              <a:defRPr/>
            </a:pP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«мотивированный на творчество и инновационную деятельность»;</a:t>
            </a:r>
          </a:p>
          <a:p>
            <a:pPr indent="342900" algn="ctr" eaLnBrk="0" hangingPunct="0">
              <a:defRPr/>
            </a:pP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«готовый к сотрудничеству, способный осуществлять </a:t>
            </a:r>
            <a:r>
              <a:rPr lang="ru-RU">
                <a:solidFill>
                  <a:srgbClr val="FF0000"/>
                </a:solidFill>
                <a:cs typeface="Times New Roman" pitchFamily="18" charset="0"/>
              </a:rPr>
              <a:t>учебно-исследовательскую</a:t>
            </a: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, проектную и информационно-познавательную деятельность»</a:t>
            </a:r>
            <a:r>
              <a:rPr lang="ru-RU">
                <a:solidFill>
                  <a:schemeClr val="tx1"/>
                </a:solidFill>
                <a:cs typeface="Arial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8313" y="3284538"/>
            <a:ext cx="4572000" cy="14779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«</a:t>
            </a:r>
            <a:r>
              <a:rPr lang="ru-RU" dirty="0" err="1"/>
              <a:t>креативный</a:t>
            </a:r>
            <a:r>
              <a:rPr lang="ru-RU" dirty="0"/>
              <a:t> и критически мыслящий, активно и целенаправленно познающий мир, осознающий </a:t>
            </a:r>
            <a:r>
              <a:rPr lang="ru-RU" dirty="0">
                <a:solidFill>
                  <a:srgbClr val="FF0000"/>
                </a:solidFill>
              </a:rPr>
              <a:t>ценность </a:t>
            </a:r>
            <a:r>
              <a:rPr lang="ru-RU" dirty="0"/>
              <a:t>образования и </a:t>
            </a:r>
            <a:r>
              <a:rPr lang="ru-RU" dirty="0">
                <a:solidFill>
                  <a:srgbClr val="FF0000"/>
                </a:solidFill>
              </a:rPr>
              <a:t>науки</a:t>
            </a:r>
            <a:r>
              <a:rPr lang="ru-RU" dirty="0"/>
              <a:t>, труда и творчества для человека и общества»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825" y="1700213"/>
            <a:ext cx="4572000" cy="12001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«</a:t>
            </a:r>
            <a:r>
              <a:rPr lang="ru-RU" dirty="0" err="1"/>
              <a:t>сформированность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навыков критического мышления</a:t>
            </a:r>
            <a:r>
              <a:rPr lang="ru-RU" dirty="0"/>
              <a:t>, анализа и синтеза, умений оценивать и сопоставлять методы исследования»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08400" y="4652963"/>
            <a:ext cx="4572000" cy="17541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«владение умениями проводить учебные исследования, в том числе с использованием </a:t>
            </a:r>
            <a:r>
              <a:rPr lang="ru-RU" dirty="0">
                <a:solidFill>
                  <a:srgbClr val="FF0000"/>
                </a:solidFill>
              </a:rPr>
              <a:t>простейшего моделирования и проектирования природных</a:t>
            </a:r>
            <a:r>
              <a:rPr lang="ru-RU" dirty="0"/>
              <a:t>, социально-экономических и </a:t>
            </a:r>
            <a:r>
              <a:rPr lang="ru-RU" dirty="0" err="1"/>
              <a:t>геоэкологических</a:t>
            </a:r>
            <a:r>
              <a:rPr lang="ru-RU" dirty="0"/>
              <a:t> явлений и процессов»</a:t>
            </a:r>
          </a:p>
        </p:txBody>
      </p:sp>
    </p:spTree>
    <p:extLst>
      <p:ext uri="{BB962C8B-B14F-4D97-AF65-F5344CB8AC3E}">
        <p14:creationId xmlns:p14="http://schemas.microsoft.com/office/powerpoint/2010/main" val="12906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Возможна ли массовая исследовательская деятельность?</a:t>
            </a:r>
            <a:endParaRPr lang="ru-RU" b="1" dirty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457200" y="1998663"/>
            <a:ext cx="8229600" cy="4525962"/>
          </a:xfrm>
        </p:spPr>
        <p:txBody>
          <a:bodyPr/>
          <a:lstStyle/>
          <a:p>
            <a:pPr eaLnBrk="1" hangingPunct="1"/>
            <a:r>
              <a:rPr lang="ru-RU" altLang="ru-RU" smtClean="0"/>
              <a:t>Исследовательская и проектная деятельность – отдельные одаренные дети с отдельными талантливыми учителями?</a:t>
            </a:r>
          </a:p>
          <a:p>
            <a:pPr eaLnBrk="1" hangingPunct="1"/>
            <a:r>
              <a:rPr lang="ru-RU" altLang="ru-RU" smtClean="0"/>
              <a:t>ФГОС СОО – новые вызовы</a:t>
            </a:r>
          </a:p>
          <a:p>
            <a:pPr eaLnBrk="1" hangingPunct="1"/>
            <a:r>
              <a:rPr lang="ru-RU" altLang="ru-RU" smtClean="0"/>
              <a:t>Как обеспечить неимитационное расширение? Как не потерять в качестве при массовом внедрении ИД?</a:t>
            </a:r>
          </a:p>
        </p:txBody>
      </p:sp>
    </p:spTree>
    <p:extLst>
      <p:ext uri="{BB962C8B-B14F-4D97-AF65-F5344CB8AC3E}">
        <p14:creationId xmlns:p14="http://schemas.microsoft.com/office/powerpoint/2010/main" val="3181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26783" y="708296"/>
            <a:ext cx="6324371" cy="8653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 smtClean="0"/>
              <a:t>Все учителя обладают?</a:t>
            </a:r>
            <a:endParaRPr lang="ru-RU" altLang="ru-RU" dirty="0" smtClean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105443" y="2174717"/>
            <a:ext cx="6324371" cy="4055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dirty="0" smtClean="0"/>
              <a:t>способностью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ru-RU" dirty="0" smtClean="0"/>
              <a:t>постановки цели и </a:t>
            </a:r>
            <a:r>
              <a:rPr lang="ru-RU" altLang="ru-RU" b="1" dirty="0" smtClean="0">
                <a:solidFill>
                  <a:srgbClr val="FF0000"/>
                </a:solidFill>
              </a:rPr>
              <a:t>формулирования гипотезы </a:t>
            </a:r>
            <a:r>
              <a:rPr lang="ru-RU" altLang="ru-RU" dirty="0" smtClean="0"/>
              <a:t>исследования,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ru-RU" dirty="0" smtClean="0"/>
              <a:t>планирования работы,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ru-RU" dirty="0" smtClean="0"/>
              <a:t>отбора и интерпретации необходимой информации,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FF0000"/>
                </a:solidFill>
              </a:rPr>
              <a:t>структурирования аргументации результатов </a:t>
            </a:r>
            <a:r>
              <a:rPr lang="ru-RU" altLang="ru-RU" dirty="0" smtClean="0"/>
              <a:t>исследования на основе собранных данных,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ru-RU" dirty="0" smtClean="0"/>
              <a:t> презентации результатов</a:t>
            </a: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7546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Исследовательская и проектная деятельность – хобби или требование закона?</a:t>
            </a:r>
          </a:p>
        </p:txBody>
      </p:sp>
      <p:pic>
        <p:nvPicPr>
          <p:cNvPr id="7171" name="Picture 2" descr="http://briop.ru/images/pict/f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917700"/>
            <a:ext cx="48006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cosmetologytoolsandequipment.info/images/578aa116085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566988"/>
            <a:ext cx="30321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http://glyaden-schol.ucoz.ru/UCHITELSKAYA/profstandart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38650"/>
            <a:ext cx="53244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www.moulic18.ru/ftspro-2016-2020/o-proekte/logo_0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5684838"/>
            <a:ext cx="55435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3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Как превратить рутину в игру?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/>
          <a:stretch>
            <a:fillRect/>
          </a:stretch>
        </p:blipFill>
        <p:spPr bwMode="auto">
          <a:xfrm>
            <a:off x="120650" y="1341438"/>
            <a:ext cx="89154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65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/>
          <a:lstStyle/>
          <a:p>
            <a:r>
              <a:rPr lang="ru-RU" dirty="0" smtClean="0"/>
              <a:t>Индивидуализация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98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457200" y="1206501"/>
            <a:ext cx="8229600" cy="4527551"/>
          </a:xfrm>
        </p:spPr>
        <p:txBody>
          <a:bodyPr/>
          <a:lstStyle/>
          <a:p>
            <a:r>
              <a:rPr lang="ru-RU" altLang="ru-RU" sz="2800" smtClean="0"/>
              <a:t>Выбор допобразования</a:t>
            </a:r>
          </a:p>
          <a:p>
            <a:r>
              <a:rPr lang="ru-RU" altLang="ru-RU" sz="2800" smtClean="0"/>
              <a:t>Внеурочной деятельности </a:t>
            </a:r>
          </a:p>
          <a:p>
            <a:r>
              <a:rPr lang="ru-RU" altLang="ru-RU" sz="2800" smtClean="0"/>
              <a:t>Третий час физкультуры</a:t>
            </a:r>
          </a:p>
          <a:p>
            <a:r>
              <a:rPr lang="ru-RU" altLang="ru-RU" sz="2800" smtClean="0"/>
              <a:t>Уроки технологии</a:t>
            </a:r>
          </a:p>
          <a:p>
            <a:r>
              <a:rPr lang="ru-RU" altLang="ru-RU" sz="2800" smtClean="0"/>
              <a:t>Проектная задача</a:t>
            </a:r>
          </a:p>
          <a:p>
            <a:r>
              <a:rPr lang="ru-RU" altLang="ru-RU" sz="2800" smtClean="0"/>
              <a:t>СПО – где профпроба</a:t>
            </a:r>
          </a:p>
          <a:p>
            <a:r>
              <a:rPr lang="ru-RU" altLang="ru-RU" sz="2800" smtClean="0"/>
              <a:t>Колледж-класс\профильный класс</a:t>
            </a:r>
          </a:p>
          <a:p>
            <a:r>
              <a:rPr lang="ru-RU" altLang="ru-RU" sz="2800" smtClean="0"/>
              <a:t>Декада погружения в профессию</a:t>
            </a:r>
          </a:p>
        </p:txBody>
      </p:sp>
      <p:sp>
        <p:nvSpPr>
          <p:cNvPr id="18435" name="Заголовок 1"/>
          <p:cNvSpPr txBox="1">
            <a:spLocks/>
          </p:cNvSpPr>
          <p:nvPr/>
        </p:nvSpPr>
        <p:spPr bwMode="auto">
          <a:xfrm>
            <a:off x="236538" y="260351"/>
            <a:ext cx="85963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/>
              <a:t>Выбор направления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24980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4" y="2690284"/>
            <a:ext cx="5400675" cy="39793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Выбор темпа освоения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179388" y="533401"/>
            <a:ext cx="8229600" cy="208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endParaRPr lang="ru-RU" dirty="0" smtClean="0"/>
          </a:p>
          <a:p>
            <a:pPr>
              <a:spcBef>
                <a:spcPts val="0"/>
              </a:spcBef>
              <a:defRPr/>
            </a:pPr>
            <a:endParaRPr lang="ru-RU" sz="800" dirty="0" smtClean="0"/>
          </a:p>
          <a:p>
            <a:pPr>
              <a:spcBef>
                <a:spcPts val="0"/>
              </a:spcBef>
              <a:defRPr/>
            </a:pPr>
            <a:r>
              <a:rPr lang="ru-RU" dirty="0" smtClean="0"/>
              <a:t>Временный индивидуальный план (заболевание, конкурсы) </a:t>
            </a:r>
          </a:p>
          <a:p>
            <a:pPr>
              <a:spcBef>
                <a:spcPts val="0"/>
              </a:spcBef>
              <a:defRPr/>
            </a:pPr>
            <a:r>
              <a:rPr lang="ru-RU" dirty="0" smtClean="0"/>
              <a:t>Индивидуальный учебный план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77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" y="349250"/>
            <a:ext cx="8470900" cy="817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900" dirty="0"/>
              <a:t>Расписание 11 класса МБОУ СОШ «Школа будущего»</a:t>
            </a:r>
          </a:p>
        </p:txBody>
      </p:sp>
      <p:pic>
        <p:nvPicPr>
          <p:cNvPr id="22531" name="Picture 2" descr="C:\Users\Алексей\Desktop\! 2018\ВЫЕЗДЫ и совещания\2018\05 - ММСО\archive\IMG_20180417_151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241425"/>
            <a:ext cx="5372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124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Пример индивидуального учебного плана</a:t>
            </a:r>
            <a:endParaRPr lang="ru-RU" dirty="0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572684"/>
            <a:ext cx="3384550" cy="478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4" name="Группа 6"/>
          <p:cNvGrpSpPr>
            <a:grpSpLocks/>
          </p:cNvGrpSpPr>
          <p:nvPr/>
        </p:nvGrpSpPr>
        <p:grpSpPr bwMode="auto">
          <a:xfrm>
            <a:off x="709613" y="1557867"/>
            <a:ext cx="3357562" cy="4044951"/>
            <a:chOff x="357159" y="2143116"/>
            <a:chExt cx="3357586" cy="4044904"/>
          </a:xfrm>
        </p:grpSpPr>
        <p:pic>
          <p:nvPicPr>
            <p:cNvPr id="2048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10"/>
            <a:stretch>
              <a:fillRect/>
            </a:stretch>
          </p:blipFill>
          <p:spPr bwMode="auto">
            <a:xfrm>
              <a:off x="357159" y="2357430"/>
              <a:ext cx="3357586" cy="3830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85853" y="2143116"/>
              <a:ext cx="1725164" cy="2462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Индивидуальный план 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06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505548" cy="600739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49135"/>
            <a:ext cx="5027233" cy="121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>
            <a:endCxn id="3074" idx="1"/>
          </p:cNvCxnSpPr>
          <p:nvPr/>
        </p:nvCxnSpPr>
        <p:spPr>
          <a:xfrm flipV="1">
            <a:off x="2195736" y="1555870"/>
            <a:ext cx="1800200" cy="7930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64370" y="2532185"/>
            <a:ext cx="41249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/>
              <a:t>5 минут </a:t>
            </a:r>
          </a:p>
          <a:p>
            <a:pPr algn="ctr"/>
            <a:r>
              <a:rPr lang="ru-RU" sz="3200" dirty="0" smtClean="0"/>
              <a:t>до «Школы будущего»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922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268413" y="465138"/>
            <a:ext cx="6615112" cy="81915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3555" name="Текст 2"/>
          <p:cNvSpPr>
            <a:spLocks noGrp="1"/>
          </p:cNvSpPr>
          <p:nvPr>
            <p:ph type="body" sz="half" idx="1"/>
          </p:nvPr>
        </p:nvSpPr>
        <p:spPr>
          <a:xfrm>
            <a:off x="965200" y="2300288"/>
            <a:ext cx="7221538" cy="335280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30163"/>
            <a:ext cx="9132887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671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256" y="714960"/>
            <a:ext cx="4226073" cy="56965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Чупин</a:t>
            </a:r>
            <a:r>
              <a:rPr lang="ru-RU" dirty="0" smtClean="0"/>
              <a:t> Семён</a:t>
            </a:r>
            <a:endParaRPr lang="ru-RU" dirty="0"/>
          </a:p>
        </p:txBody>
      </p:sp>
      <p:pic>
        <p:nvPicPr>
          <p:cNvPr id="4" name="Рисунок 3" descr="C:\Users\Алексей\Desktop\! 2018\ТЕКСТЫ\Вестник образования\НТТМ 20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857" y="2636912"/>
            <a:ext cx="5222808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Алексей\Desktop\!!! 2019\Фото и видео\Семён с патентом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r="28362"/>
          <a:stretch/>
        </p:blipFill>
        <p:spPr bwMode="auto">
          <a:xfrm>
            <a:off x="251520" y="1749166"/>
            <a:ext cx="3920775" cy="460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63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Проектирование системы оценивания </a:t>
            </a:r>
            <a:br>
              <a:rPr lang="ru-RU" dirty="0" smtClean="0"/>
            </a:br>
            <a:r>
              <a:rPr lang="ru-RU" dirty="0" smtClean="0"/>
              <a:t>МБОУ СОШ «Школы будущего»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2015-2016</a:t>
            </a:r>
            <a:r>
              <a:rPr lang="ru-RU" dirty="0" smtClean="0"/>
              <a:t> учебный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336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cs622120.vk.me/v622120062/30e4d/0Xqn9YeCA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01179" cy="57124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7604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571625" y="2286000"/>
            <a:ext cx="6286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/>
            <a:r>
              <a:rPr lang="ru-RU" altLang="ru-RU" sz="3200" b="1"/>
              <a:t>Система  оценки качества – изменение  в поддержку результатов детей</a:t>
            </a:r>
          </a:p>
        </p:txBody>
      </p:sp>
    </p:spTree>
    <p:extLst>
      <p:ext uri="{BB962C8B-B14F-4D97-AF65-F5344CB8AC3E}">
        <p14:creationId xmlns:p14="http://schemas.microsoft.com/office/powerpoint/2010/main" val="35284367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Текст 2"/>
          <p:cNvSpPr>
            <a:spLocks noGrp="1"/>
          </p:cNvSpPr>
          <p:nvPr>
            <p:ph type="body" sz="quarter" idx="11"/>
          </p:nvPr>
        </p:nvSpPr>
        <p:spPr>
          <a:xfrm>
            <a:off x="642938" y="1714500"/>
            <a:ext cx="7467600" cy="762000"/>
          </a:xfrm>
        </p:spPr>
        <p:txBody>
          <a:bodyPr/>
          <a:lstStyle/>
          <a:p>
            <a:pPr algn="ctr"/>
            <a:r>
              <a:rPr altLang="ru-RU" smtClean="0"/>
              <a:t>Зачем нужны отметки?</a:t>
            </a:r>
          </a:p>
        </p:txBody>
      </p:sp>
    </p:spTree>
    <p:extLst>
      <p:ext uri="{BB962C8B-B14F-4D97-AF65-F5344CB8AC3E}">
        <p14:creationId xmlns:p14="http://schemas.microsoft.com/office/powerpoint/2010/main" val="637733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1-tub-ru.yandex.net/i?id=831516883922d7ab74bce77d3318642c&amp;n=33&amp;h=215&amp;w=3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467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altLang="ru-RU" smtClean="0"/>
          </a:p>
        </p:txBody>
      </p:sp>
      <p:pic>
        <p:nvPicPr>
          <p:cNvPr id="10243" name="Picture 2" descr="https://im2-tub-ru.yandex.net/i?id=3e3150403cb1805573683816b19206e7&amp;n=33&amp;h=215&amp;w=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62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s://im3-tub-ru.yandex.net/i?id=5e16e101e049953bd7234d14c8dc0532&amp;n=33&amp;h=215&amp;w=3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225800"/>
            <a:ext cx="5643562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429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971600" y="620688"/>
            <a:ext cx="7467600" cy="762000"/>
          </a:xfrm>
        </p:spPr>
        <p:txBody>
          <a:bodyPr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sz="16000" dirty="0" smtClean="0">
                <a:solidFill>
                  <a:srgbClr val="FF0000"/>
                </a:solidFill>
              </a:rPr>
              <a:t>Основные проблемы, требующие решения</a:t>
            </a: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defRPr/>
            </a:pPr>
            <a:endParaRPr sz="16000" dirty="0" smtClean="0">
              <a:solidFill>
                <a:srgbClr val="FF0000"/>
              </a:solidFill>
            </a:endParaRPr>
          </a:p>
          <a:p>
            <a:pPr algn="l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sz="16000" dirty="0" smtClean="0"/>
              <a:t>1. Не очень четкая процедура</a:t>
            </a:r>
          </a:p>
          <a:p>
            <a:pPr algn="l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sz="16000" dirty="0" smtClean="0"/>
              <a:t>2. Субъективность</a:t>
            </a:r>
          </a:p>
          <a:p>
            <a:pPr algn="l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sz="16000" dirty="0" smtClean="0"/>
              <a:t>3. Разное прочтение правил</a:t>
            </a:r>
          </a:p>
          <a:p>
            <a:pPr algn="l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sz="16000" dirty="0" smtClean="0"/>
              <a:t>4. Чрезмерный вес контрольной работы </a:t>
            </a:r>
          </a:p>
          <a:p>
            <a:pPr algn="l" fontAlgn="auto">
              <a:spcAft>
                <a:spcPts val="0"/>
              </a:spcAft>
              <a:buClr>
                <a:schemeClr val="accent3"/>
              </a:buClr>
              <a:defRPr/>
            </a:pPr>
            <a:endParaRPr dirty="0" smtClean="0"/>
          </a:p>
          <a:p>
            <a:pPr algn="l" fontAlgn="auto">
              <a:spcAft>
                <a:spcPts val="0"/>
              </a:spcAft>
              <a:buClr>
                <a:schemeClr val="accent3"/>
              </a:buClr>
              <a:defRPr/>
            </a:pPr>
            <a:endParaRPr dirty="0" smtClean="0"/>
          </a:p>
          <a:p>
            <a:pPr algn="l" fontAlgn="auto">
              <a:spcAft>
                <a:spcPts val="0"/>
              </a:spcAft>
              <a:buClr>
                <a:schemeClr val="accent3"/>
              </a:buCl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4245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85750" y="1143000"/>
            <a:ext cx="8643938" cy="762000"/>
          </a:xfrm>
        </p:spPr>
        <p:txBody>
          <a:bodyPr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smtClean="0"/>
              <a:t>Пятибальная шкала </a:t>
            </a:r>
            <a:r>
              <a:rPr b="1" smtClean="0">
                <a:solidFill>
                  <a:srgbClr val="FF0000"/>
                </a:solidFill>
              </a:rPr>
              <a:t>не очень точно</a:t>
            </a: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b="1" smtClean="0">
                <a:solidFill>
                  <a:srgbClr val="FF0000"/>
                </a:solidFill>
              </a:rPr>
              <a:t> </a:t>
            </a:r>
            <a:r>
              <a:rPr smtClean="0"/>
              <a:t>отражает </a:t>
            </a:r>
            <a:r>
              <a:rPr b="1" smtClean="0">
                <a:solidFill>
                  <a:srgbClr val="FF0000"/>
                </a:solidFill>
              </a:rPr>
              <a:t>результат </a:t>
            </a:r>
            <a:r>
              <a:rPr b="1" smtClean="0"/>
              <a:t>ученика</a:t>
            </a:r>
            <a:endParaRPr b="1" dirty="0"/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785813" y="3287713"/>
            <a:ext cx="596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altLang="ru-RU" sz="28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857375" y="3048000"/>
            <a:ext cx="2300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altLang="ru-RU" sz="2800"/>
              <a:t>20 ошибок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1928813" y="3548063"/>
            <a:ext cx="2300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altLang="ru-RU" sz="2800"/>
              <a:t>10 ошибок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4000500" y="3073400"/>
            <a:ext cx="4857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/>
            <a:r>
              <a:rPr lang="ru-RU" altLang="ru-RU" sz="2800"/>
              <a:t>Совсем плохо или уже лучше?</a:t>
            </a:r>
          </a:p>
        </p:txBody>
      </p:sp>
      <p:cxnSp>
        <p:nvCxnSpPr>
          <p:cNvPr id="9" name="Прямая со стрелкой 8"/>
          <p:cNvCxnSpPr>
            <a:endCxn id="14340" idx="1"/>
          </p:cNvCxnSpPr>
          <p:nvPr/>
        </p:nvCxnSpPr>
        <p:spPr>
          <a:xfrm flipV="1">
            <a:off x="1214438" y="3309938"/>
            <a:ext cx="642937" cy="263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14341" idx="1"/>
          </p:cNvCxnSpPr>
          <p:nvPr/>
        </p:nvCxnSpPr>
        <p:spPr>
          <a:xfrm>
            <a:off x="1143000" y="3716338"/>
            <a:ext cx="785813" cy="936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8814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1. Что?</a:t>
            </a:r>
            <a:br>
              <a:rPr lang="ru-RU" dirty="0" smtClean="0"/>
            </a:br>
            <a:r>
              <a:rPr lang="ru-RU" dirty="0" smtClean="0"/>
              <a:t>2. Как?</a:t>
            </a:r>
            <a:br>
              <a:rPr lang="ru-RU" dirty="0" smtClean="0"/>
            </a:br>
            <a:r>
              <a:rPr lang="ru-RU" dirty="0" smtClean="0"/>
              <a:t>3. Ради чего?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328498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Новации или инновации?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3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75" y="2500313"/>
            <a:ext cx="5969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>
                <a:solidFill>
                  <a:srgbClr val="FF0000"/>
                </a:solidFill>
                <a:latin typeface="+mj-lt"/>
                <a:cs typeface="+mn-cs"/>
              </a:rPr>
              <a:t>3</a:t>
            </a:r>
            <a:endParaRPr lang="ru-RU" sz="2800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938" y="2260600"/>
            <a:ext cx="45005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j-lt"/>
                <a:cs typeface="+mn-cs"/>
              </a:rPr>
              <a:t>«3-» </a:t>
            </a:r>
            <a:r>
              <a:rPr lang="ru-RU" sz="2800" dirty="0" err="1">
                <a:latin typeface="+mj-lt"/>
                <a:cs typeface="+mn-cs"/>
              </a:rPr>
              <a:t>п</a:t>
            </a:r>
            <a:r>
              <a:rPr lang="ru-RU" sz="2800">
                <a:latin typeface="+mj-lt"/>
                <a:cs typeface="+mn-cs"/>
              </a:rPr>
              <a:t>очти 2 (пожалели?)</a:t>
            </a:r>
            <a:endParaRPr lang="ru-RU" sz="2800" dirty="0">
              <a:latin typeface="+mj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75" y="2760663"/>
            <a:ext cx="40719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>
                <a:latin typeface="+mj-lt"/>
                <a:cs typeface="+mn-cs"/>
              </a:rPr>
              <a:t>«3» удовлетворительно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>
                <a:latin typeface="+mj-lt"/>
                <a:cs typeface="+mn-cs"/>
              </a:rPr>
              <a:t>«3+» почти хорошо </a:t>
            </a:r>
            <a:endParaRPr lang="ru-RU" sz="2800" dirty="0">
              <a:latin typeface="+mj-lt"/>
              <a:cs typeface="+mn-cs"/>
            </a:endParaRP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4857750" y="2500313"/>
            <a:ext cx="48577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FF0000"/>
                </a:solidFill>
                <a:latin typeface="Arial" pitchFamily="34" charset="0"/>
              </a:rPr>
              <a:t>"3" это сигнал </a:t>
            </a:r>
          </a:p>
          <a:p>
            <a:pPr algn="ctr" eaLnBrk="1" hangingPunct="1"/>
            <a:r>
              <a:rPr lang="ru-RU" altLang="ru-RU" sz="2800" b="1">
                <a:solidFill>
                  <a:srgbClr val="FF0000"/>
                </a:solidFill>
                <a:latin typeface="Arial" pitchFamily="34" charset="0"/>
              </a:rPr>
              <a:t>о чем?</a:t>
            </a:r>
          </a:p>
        </p:txBody>
      </p:sp>
      <p:cxnSp>
        <p:nvCxnSpPr>
          <p:cNvPr id="8" name="Прямая со стрелкой 7"/>
          <p:cNvCxnSpPr>
            <a:endCxn id="5" idx="1"/>
          </p:cNvCxnSpPr>
          <p:nvPr/>
        </p:nvCxnSpPr>
        <p:spPr>
          <a:xfrm flipV="1">
            <a:off x="1143000" y="2522538"/>
            <a:ext cx="642938" cy="263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6" idx="1"/>
          </p:cNvCxnSpPr>
          <p:nvPr/>
        </p:nvCxnSpPr>
        <p:spPr>
          <a:xfrm>
            <a:off x="1071563" y="2928938"/>
            <a:ext cx="785812" cy="307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843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75" y="2500313"/>
            <a:ext cx="5969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>
                <a:solidFill>
                  <a:srgbClr val="FF0000"/>
                </a:solidFill>
                <a:latin typeface="+mj-lt"/>
                <a:cs typeface="+mn-cs"/>
              </a:rPr>
              <a:t>5</a:t>
            </a:r>
            <a:endParaRPr lang="ru-RU" sz="2800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938" y="2214563"/>
            <a:ext cx="6572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j-lt"/>
                <a:cs typeface="+mn-cs"/>
              </a:rPr>
              <a:t>«5-» чуть лучше, чем хорошо </a:t>
            </a:r>
            <a:r>
              <a:rPr lang="ru-RU" sz="2800">
                <a:latin typeface="+mj-lt"/>
                <a:cs typeface="+mn-cs"/>
              </a:rPr>
              <a:t>(пожалели?)</a:t>
            </a:r>
            <a:endParaRPr lang="ru-RU" sz="2800" dirty="0">
              <a:latin typeface="+mj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75" y="2760663"/>
            <a:ext cx="40719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>
                <a:latin typeface="+mj-lt"/>
                <a:cs typeface="+mn-cs"/>
              </a:rPr>
              <a:t>«5» отлично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>
                <a:latin typeface="+mj-lt"/>
                <a:cs typeface="+mn-cs"/>
              </a:rPr>
              <a:t>«5+» превосходно</a:t>
            </a:r>
            <a:endParaRPr lang="ru-RU" sz="2800" dirty="0">
              <a:latin typeface="+mj-lt"/>
              <a:cs typeface="+mn-cs"/>
            </a:endParaRPr>
          </a:p>
        </p:txBody>
      </p:sp>
      <p:cxnSp>
        <p:nvCxnSpPr>
          <p:cNvPr id="7" name="Прямая со стрелкой 6"/>
          <p:cNvCxnSpPr>
            <a:endCxn id="5" idx="1"/>
          </p:cNvCxnSpPr>
          <p:nvPr/>
        </p:nvCxnSpPr>
        <p:spPr>
          <a:xfrm flipV="1">
            <a:off x="1143000" y="2476500"/>
            <a:ext cx="642938" cy="263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endCxn id="6" idx="1"/>
          </p:cNvCxnSpPr>
          <p:nvPr/>
        </p:nvCxnSpPr>
        <p:spPr>
          <a:xfrm>
            <a:off x="1071563" y="2928938"/>
            <a:ext cx="785812" cy="307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85875" y="4143375"/>
            <a:ext cx="657225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>
                <a:latin typeface="+mj-lt"/>
                <a:cs typeface="+mn-cs"/>
              </a:rPr>
              <a:t>Я </a:t>
            </a:r>
            <a:r>
              <a:rPr lang="ru-RU" sz="2800" dirty="0">
                <a:latin typeface="+mj-lt"/>
                <a:cs typeface="+mn-cs"/>
              </a:rPr>
              <a:t>лучший в классе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j-lt"/>
                <a:cs typeface="+mn-cs"/>
              </a:rPr>
              <a:t>куда стремиться, если только одна «5»?</a:t>
            </a:r>
          </a:p>
        </p:txBody>
      </p:sp>
    </p:spTree>
    <p:extLst>
      <p:ext uri="{BB962C8B-B14F-4D97-AF65-F5344CB8AC3E}">
        <p14:creationId xmlns:p14="http://schemas.microsoft.com/office/powerpoint/2010/main" val="2545625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1047750"/>
            <a:ext cx="6572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j-lt"/>
                <a:cs typeface="+mn-cs"/>
              </a:rPr>
              <a:t>Зачем нужны критерии?</a:t>
            </a:r>
            <a:endParaRPr lang="ru-RU" sz="2800" b="1" dirty="0">
              <a:latin typeface="+mj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38" y="2714625"/>
            <a:ext cx="6643687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>
                <a:latin typeface="+mj-lt"/>
                <a:cs typeface="+mn-cs"/>
              </a:rPr>
              <a:t>Что нужно поправить?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j-lt"/>
                <a:cs typeface="+mn-cs"/>
              </a:rPr>
              <a:t>В</a:t>
            </a:r>
            <a:r>
              <a:rPr lang="ru-RU" sz="2800">
                <a:latin typeface="+mj-lt"/>
                <a:cs typeface="+mn-cs"/>
              </a:rPr>
              <a:t> чем состоит следующий шаг?</a:t>
            </a:r>
            <a:endParaRPr lang="ru-RU" sz="2800" dirty="0"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54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72675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85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75" y="428625"/>
          <a:ext cx="8786813" cy="6287262"/>
        </p:xfrm>
        <a:graphic>
          <a:graphicData uri="http://schemas.openxmlformats.org/drawingml/2006/table">
            <a:tbl>
              <a:tblPr/>
              <a:tblGrid>
                <a:gridCol w="1028700"/>
                <a:gridCol w="2568575"/>
                <a:gridCol w="2620963"/>
                <a:gridCol w="2568575"/>
              </a:tblGrid>
              <a:tr h="276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Критерий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балл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</a:tr>
              <a:tr h="138113">
                <a:tc gridSpan="4"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4572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Физика: лабораторная работа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4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Правильное оформление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– отсутствует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присутствует с ошибкой, не полностью, есть недочеты и т.п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2—присутствует, верно, полно, без недочетов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</a:tr>
              <a:tr h="1104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Верные расчеты, наблюдения, графики, чертежи.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– отсутствует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присутствует с ошибкой, не полностью, есть недочеты и т.п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2—присутствует, верно, полно, без недочетов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</a:tr>
              <a:tr h="1104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Правильная таблица результатов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– отсутствует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присутствует с ошибкой, не полностью, есть недочеты и т.п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2—присутствует, верно, полно, без недочетов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</a:tr>
              <a:tr h="1104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правильного вывода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– отсутствует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присутствует с ошибкой, не полностью, есть недочеты и т.п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2—присутствует, верно, полно, без недочетов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</a:tr>
              <a:tr h="1381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Правильная организация работы с оборудованием и приборами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– отсутствует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присутствует с ошибкой, не полностью, есть недочеты и т.п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2—присутствует, верно, полно, без недочетов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1553" marR="315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AF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75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altLang="ru-RU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928813" y="1143000"/>
          <a:ext cx="5105400" cy="4896192"/>
        </p:xfrm>
        <a:graphic>
          <a:graphicData uri="http://schemas.openxmlformats.org/drawingml/2006/table">
            <a:tbl>
              <a:tblPr/>
              <a:tblGrid>
                <a:gridCol w="3205799"/>
                <a:gridCol w="1015734"/>
                <a:gridCol w="883867"/>
              </a:tblGrid>
              <a:tr h="27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5F7E95"/>
                          </a:solidFill>
                          <a:latin typeface="Calibri"/>
                          <a:ea typeface="Times New Roman"/>
                          <a:cs typeface="Calibri"/>
                        </a:rPr>
                        <a:t>Название типа</a:t>
                      </a:r>
                      <a:endParaRPr lang="ru-RU" sz="9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5F7E95"/>
                          </a:solidFill>
                          <a:latin typeface="Calibri"/>
                          <a:ea typeface="Times New Roman"/>
                          <a:cs typeface="Calibri"/>
                        </a:rPr>
                        <a:t>Цвет</a:t>
                      </a:r>
                      <a:endParaRPr lang="ru-RU" sz="90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5F7E95"/>
                          </a:solidFill>
                          <a:latin typeface="Calibri"/>
                          <a:ea typeface="Times New Roman"/>
                          <a:cs typeface="Calibri"/>
                        </a:rPr>
                        <a:t>Вес</a:t>
                      </a:r>
                      <a:endParaRPr lang="ru-RU" sz="90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Решение задач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Работа на уроке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Тест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Домашняя работа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Презентация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Словарный диктант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Чтение наизусть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Сжатое изложение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Изложение с элементами сочинения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Сочинение по картине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Сочинение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Сочинение на лингвистическую тему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Обучающее изложение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1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alibri"/>
                          <a:ea typeface="Times New Roman"/>
                          <a:cs typeface="Calibri"/>
                        </a:rPr>
                        <a:t>Конспект</a:t>
                      </a: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2</a:t>
                      </a:r>
                      <a:endParaRPr lang="ru-RU" sz="12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89700" marR="89700" marT="59803" marB="598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661368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750" y="928688"/>
          <a:ext cx="6096000" cy="5078568"/>
        </p:xfrm>
        <a:graphic>
          <a:graphicData uri="http://schemas.openxmlformats.org/drawingml/2006/table">
            <a:tbl>
              <a:tblPr/>
              <a:tblGrid>
                <a:gridCol w="3827819"/>
                <a:gridCol w="1212817"/>
                <a:gridCol w="1055364"/>
              </a:tblGrid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Times New Roman"/>
                          <a:cs typeface="Calibri"/>
                        </a:rPr>
                        <a:t>Домашняя практическая работа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  <a:cs typeface="Calibri"/>
                        </a:rPr>
                        <a:t>Проект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  <a:cs typeface="Calibri"/>
                        </a:rPr>
                        <a:t>Диктант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  <a:cs typeface="Calibri"/>
                        </a:rPr>
                        <a:t>Портфолио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  <a:cs typeface="Calibri"/>
                        </a:rPr>
                        <a:t>Устный ответ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  <a:cs typeface="Calibri"/>
                        </a:rPr>
                        <a:t>Проверочные работы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  <a:cs typeface="Calibri"/>
                        </a:rPr>
                        <a:t>Практическая (лабораторная) работа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  <a:cs typeface="Calibri"/>
                        </a:rPr>
                        <a:t>Самостоятельная работа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  <a:cs typeface="Calibri"/>
                        </a:rPr>
                        <a:t>Пересказ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  <a:cs typeface="Calibri"/>
                        </a:rPr>
                        <a:t>Изложение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  <a:cs typeface="Calibri"/>
                        </a:rPr>
                        <a:t>Контрольная работа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5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  <a:cs typeface="Calibri"/>
                        </a:rPr>
                        <a:t>Контрольный диктант</a:t>
                      </a: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9999"/>
                          </a:solidFill>
                          <a:latin typeface="Arial"/>
                          <a:ea typeface="Times New Roman"/>
                          <a:cs typeface="Calibri"/>
                        </a:rPr>
                        <a:t>5</a:t>
                      </a:r>
                      <a:endParaRPr lang="ru-RU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107104" marR="107104" marT="71399" marB="7139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24905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Шкала перевода </a:t>
            </a:r>
            <a:br>
              <a:rPr lang="ru-RU" dirty="0" smtClean="0"/>
            </a:br>
            <a:r>
              <a:rPr lang="ru-RU" dirty="0" smtClean="0"/>
              <a:t>(что покажем ученикам и родителям?)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78778" t="31297" r="3512" b="13579"/>
          <a:stretch>
            <a:fillRect/>
          </a:stretch>
        </p:blipFill>
        <p:spPr bwMode="auto">
          <a:xfrm>
            <a:off x="3563888" y="1988840"/>
            <a:ext cx="23042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5014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Шкала перевода </a:t>
            </a:r>
            <a:br>
              <a:rPr lang="ru-RU" dirty="0" smtClean="0"/>
            </a:br>
            <a:r>
              <a:rPr lang="ru-RU" dirty="0" smtClean="0"/>
              <a:t>(что покажем ученикам и родителям?)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9962" t="31297" r="22882" b="13579"/>
          <a:stretch>
            <a:fillRect/>
          </a:stretch>
        </p:blipFill>
        <p:spPr bwMode="auto">
          <a:xfrm>
            <a:off x="3491880" y="2132856"/>
            <a:ext cx="22322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0331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altLang="ru-RU" smtClean="0"/>
          </a:p>
        </p:txBody>
      </p:sp>
      <p:pic>
        <p:nvPicPr>
          <p:cNvPr id="24579" name="Picture 4" descr="https://im3-tub-ru.yandex.net/i?id=5e16e101e049953bd7234d14c8dc0532&amp;n=33&amp;h=215&amp;w=3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14438"/>
            <a:ext cx="5643563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90126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ÐÐ¾Ð²Ð°ÑÐ¸Ð¸ Ð¸ Ð¸Ð½Ð½Ð¾Ð²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7784" y="1196752"/>
            <a:ext cx="4752528" cy="504056"/>
          </a:xfrm>
          <a:prstGeom prst="rect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1" y="4005064"/>
            <a:ext cx="4176465" cy="936104"/>
          </a:xfrm>
          <a:prstGeom prst="rect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84328" y="5301208"/>
            <a:ext cx="4603895" cy="504056"/>
          </a:xfrm>
          <a:prstGeom prst="rect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8520" y="6597352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hlinkClick r:id="rId3"/>
              </a:rPr>
              <a:t>http://900igr.net/prezentacija/pedagogika/otsenka-sostojanija-innovatsionnoj-i-opytno-eksperimentalnoj-dejatelnosti-obrazovatelnogo-uchrezhdenija-66749/novatsii-i-innovatsii-10.html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7898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55576" y="1844824"/>
            <a:ext cx="7467600" cy="76200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Сетевое взаимодействие</a:t>
            </a:r>
            <a:endParaRPr lang="ru-RU" sz="4800" dirty="0"/>
          </a:p>
        </p:txBody>
      </p:sp>
      <p:pic>
        <p:nvPicPr>
          <p:cNvPr id="4" name="Рисунок 4" descr="schoo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852738"/>
            <a:ext cx="52482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220907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Что эффективнее: </a:t>
            </a:r>
            <a:br>
              <a:rPr lang="ru-RU" dirty="0" smtClean="0"/>
            </a:br>
            <a:r>
              <a:rPr lang="ru-RU" dirty="0" smtClean="0"/>
              <a:t>Удочка или сеть?</a:t>
            </a:r>
          </a:p>
        </p:txBody>
      </p:sp>
      <p:pic>
        <p:nvPicPr>
          <p:cNvPr id="8195" name="Picture 2" descr="http://g.diena.lt/04/19/2911cc3046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52419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shoptema.ru/uploads/images/00/15/60/2014/04/11/f32d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03588"/>
            <a:ext cx="39957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36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8366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Возможна ли массовая исследовательская деятельность?</a:t>
            </a:r>
            <a:endParaRPr lang="ru-RU" b="1" dirty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457200" y="2216150"/>
            <a:ext cx="8229600" cy="4525963"/>
          </a:xfrm>
        </p:spPr>
        <p:txBody>
          <a:bodyPr/>
          <a:lstStyle/>
          <a:p>
            <a:pPr eaLnBrk="1" hangingPunct="1"/>
            <a:r>
              <a:rPr lang="ru-RU" altLang="ru-RU" smtClean="0"/>
              <a:t>Исследовательская и проектная деятельность – отдельные одаренные дети с отдельными талантливыми учителями?</a:t>
            </a:r>
          </a:p>
          <a:p>
            <a:pPr eaLnBrk="1" hangingPunct="1"/>
            <a:r>
              <a:rPr lang="ru-RU" altLang="ru-RU" smtClean="0"/>
              <a:t>ФГОС СОО – новые вызовы</a:t>
            </a:r>
          </a:p>
          <a:p>
            <a:pPr eaLnBrk="1" hangingPunct="1"/>
            <a:r>
              <a:rPr lang="ru-RU" altLang="ru-RU" smtClean="0"/>
              <a:t>Как обеспечить неимитационное расширение? Как не потерять в качестве при массовом внедрении ИД?</a:t>
            </a:r>
          </a:p>
        </p:txBody>
      </p:sp>
    </p:spTree>
    <p:extLst>
      <p:ext uri="{BB962C8B-B14F-4D97-AF65-F5344CB8AC3E}">
        <p14:creationId xmlns:p14="http://schemas.microsoft.com/office/powerpoint/2010/main" val="66801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50" cy="11430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«Бонусы» от ИД в сетевой форме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850" y="1512888"/>
            <a:ext cx="8686800" cy="5516562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		</a:t>
            </a:r>
            <a:r>
              <a:rPr lang="ru-RU" sz="6200" b="1" dirty="0" smtClean="0"/>
              <a:t>Администрация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200" dirty="0" smtClean="0"/>
              <a:t>решение проблемы дефицита кадровых ресурсов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200" dirty="0" smtClean="0"/>
              <a:t>более эффективное использование оборудования, расширение МТБ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200" dirty="0" smtClean="0"/>
              <a:t>неформальная экспертиза среды и содержания образования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200" dirty="0" smtClean="0"/>
              <a:t>«Директорский клуб» - преодоление профессионального одиночества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6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200" b="1" dirty="0" smtClean="0"/>
              <a:t>		Педагоги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200" dirty="0" smtClean="0"/>
              <a:t>сбалансированная нагрузка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200" dirty="0" smtClean="0"/>
              <a:t>повышение квалификации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200" dirty="0" smtClean="0"/>
              <a:t> среда для общения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6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200" b="1" dirty="0" smtClean="0"/>
              <a:t>		Ученики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200" dirty="0" smtClean="0"/>
              <a:t>расширение возможностей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200" dirty="0" smtClean="0"/>
              <a:t>реализация индивидуальных запросов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200" dirty="0" smtClean="0"/>
              <a:t>социальный опыт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200" dirty="0" smtClean="0"/>
              <a:t>повышение шансов на успех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6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5724525" y="3933825"/>
            <a:ext cx="30241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Общие: </a:t>
            </a:r>
            <a:r>
              <a:rPr lang="ru-RU" altLang="ru-RU" sz="1800"/>
              <a:t>повышение качества работ и образовательных результатов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0978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5 Этапов сетевой рефлексии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580" name="Прямоугольник 4"/>
          <p:cNvSpPr>
            <a:spLocks noChangeArrowheads="1"/>
          </p:cNvSpPr>
          <p:nvPr/>
        </p:nvSpPr>
        <p:spPr bwMode="auto">
          <a:xfrm>
            <a:off x="2286000" y="269081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itchFamily="34" charset="0"/>
              </a:rPr>
              <a:t>- - - -</a:t>
            </a:r>
          </a:p>
        </p:txBody>
      </p:sp>
    </p:spTree>
    <p:extLst>
      <p:ext uri="{BB962C8B-B14F-4D97-AF65-F5344CB8AC3E}">
        <p14:creationId xmlns:p14="http://schemas.microsoft.com/office/powerpoint/2010/main" val="296969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92369" y="762000"/>
          <a:ext cx="8299938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603" name="Прямоугольник 5"/>
          <p:cNvSpPr>
            <a:spLocks noChangeArrowheads="1"/>
          </p:cNvSpPr>
          <p:nvPr/>
        </p:nvSpPr>
        <p:spPr bwMode="auto">
          <a:xfrm>
            <a:off x="539750" y="6059488"/>
            <a:ext cx="8369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Цикл формирования исследовательского потенциала в сетевой форме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(цветом выделены блоки, реализуемые в очном сетевом формате)</a:t>
            </a:r>
            <a:endParaRPr lang="ru-RU" altLang="ru-RU" sz="18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817720" y="1760589"/>
            <a:ext cx="7924800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От образовательных событий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к сетевой форме реализации образовательных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4265571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dirty="0" smtClean="0">
                <a:solidFill>
                  <a:schemeClr val="tx1"/>
                </a:solidFill>
              </a:rPr>
              <a:t>Сетевая форма реализации образовательной программы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1959" y="1465263"/>
            <a:ext cx="7869237" cy="4711701"/>
          </a:xfrm>
        </p:spPr>
        <p:txBody>
          <a:bodyPr rtlCol="0">
            <a:normAutofit fontScale="77500" lnSpcReduction="20000"/>
          </a:bodyPr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tx1"/>
                </a:solidFill>
              </a:rPr>
              <a:t>Дистанционное преподавание английского языка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solidFill>
                  <a:schemeClr val="tx1"/>
                </a:solidFill>
              </a:rPr>
              <a:t>Плавание 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solidFill>
                  <a:schemeClr val="tx1"/>
                </a:solidFill>
              </a:rPr>
              <a:t>Сетевая старшая школа – индивидуальный исследовательский проект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solidFill>
                  <a:schemeClr val="tx1"/>
                </a:solidFill>
              </a:rPr>
              <a:t>Сеть Ресурсных центров БФУ: химия, биология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>
                <a:solidFill>
                  <a:schemeClr val="tx1"/>
                </a:solidFill>
              </a:rPr>
              <a:t>Кванториум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solidFill>
                  <a:schemeClr val="tx1"/>
                </a:solidFill>
              </a:rPr>
              <a:t>Школа-СПО: </a:t>
            </a:r>
            <a:r>
              <a:rPr lang="ru-RU" dirty="0" err="1" smtClean="0">
                <a:solidFill>
                  <a:schemeClr val="tx1"/>
                </a:solidFill>
              </a:rPr>
              <a:t>профпробы</a:t>
            </a:r>
            <a:r>
              <a:rPr lang="ru-RU" dirty="0" smtClean="0">
                <a:solidFill>
                  <a:schemeClr val="tx1"/>
                </a:solidFill>
              </a:rPr>
              <a:t> и колледж-класс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106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75656" y="836712"/>
            <a:ext cx="6336704" cy="115212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Профессиональные пробы для 8 класса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1668801"/>
              </p:ext>
            </p:extLst>
          </p:nvPr>
        </p:nvGraphicFramePr>
        <p:xfrm>
          <a:off x="1547664" y="2504497"/>
          <a:ext cx="6336704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331640" y="188640"/>
            <a:ext cx="756084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40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3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24936" cy="6257526"/>
          </a:xfrm>
          <a:effectLst>
            <a:innerShdw blurRad="63500" dist="50800" dir="5400000">
              <a:schemeClr val="tx2">
                <a:lumMod val="50000"/>
                <a:alpha val="50000"/>
              </a:schemeClr>
            </a:innerShdw>
          </a:effectLst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Профессиональная проба </a:t>
            </a:r>
            <a:r>
              <a:rPr lang="ru-RU" sz="32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—</a:t>
            </a:r>
            <a:br>
              <a:rPr lang="ru-RU" sz="32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sz="32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 </a:t>
            </a:r>
            <a:br>
              <a:rPr lang="ru-RU" sz="32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sz="3200" dirty="0">
                <a:latin typeface="+mn-lt"/>
                <a:ea typeface="+mn-ea"/>
                <a:cs typeface="+mn-cs"/>
              </a:rPr>
              <a:t>это </a:t>
            </a:r>
            <a:r>
              <a:rPr lang="ru-RU" sz="3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завершенный технологический цикл </a:t>
            </a:r>
            <a:r>
              <a:rPr lang="ru-RU" sz="3200" dirty="0">
                <a:latin typeface="+mn-lt"/>
                <a:ea typeface="+mn-ea"/>
                <a:cs typeface="+mn-cs"/>
              </a:rPr>
              <a:t>учебно-трудовой, познавательной деятельности учащихся, </a:t>
            </a:r>
            <a:br>
              <a:rPr lang="ru-RU" sz="3200" dirty="0">
                <a:latin typeface="+mn-lt"/>
                <a:ea typeface="+mn-ea"/>
                <a:cs typeface="+mn-cs"/>
              </a:rPr>
            </a:br>
            <a:r>
              <a:rPr lang="ru-RU" sz="3200" dirty="0">
                <a:latin typeface="+mn-lt"/>
                <a:ea typeface="+mn-ea"/>
                <a:cs typeface="+mn-cs"/>
              </a:rPr>
              <a:t>выполняемый в условиях, </a:t>
            </a:r>
            <a:r>
              <a:rPr lang="ru-RU" sz="3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максимально приближенных к производственным</a:t>
            </a:r>
            <a:r>
              <a:rPr lang="ru-RU" sz="3200" dirty="0">
                <a:latin typeface="+mn-lt"/>
                <a:ea typeface="+mn-ea"/>
                <a:cs typeface="+mn-cs"/>
              </a:rPr>
              <a:t>,</a:t>
            </a:r>
            <a:br>
              <a:rPr lang="ru-RU" sz="3200" dirty="0">
                <a:latin typeface="+mn-lt"/>
                <a:ea typeface="+mn-ea"/>
                <a:cs typeface="+mn-cs"/>
              </a:rPr>
            </a:br>
            <a:r>
              <a:rPr lang="ru-RU" sz="3200" dirty="0">
                <a:latin typeface="+mn-lt"/>
                <a:ea typeface="+mn-ea"/>
                <a:cs typeface="+mn-cs"/>
              </a:rPr>
              <a:t>а также средство развития интереса и способности учащегося к конкретной профессиональной деятельности, </a:t>
            </a:r>
            <a:br>
              <a:rPr lang="ru-RU" sz="3200" dirty="0">
                <a:latin typeface="+mn-lt"/>
                <a:ea typeface="+mn-ea"/>
                <a:cs typeface="+mn-cs"/>
              </a:rPr>
            </a:br>
            <a:r>
              <a:rPr lang="ru-RU" sz="3200" dirty="0">
                <a:latin typeface="+mn-lt"/>
                <a:ea typeface="+mn-ea"/>
                <a:cs typeface="+mn-cs"/>
              </a:rPr>
              <a:t>проверки </a:t>
            </a:r>
            <a:r>
              <a:rPr lang="ru-RU" sz="3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осознанного и обоснованного выбора профессии</a:t>
            </a:r>
            <a:r>
              <a:rPr lang="ru-RU" sz="3200" dirty="0"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94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Ð¾Ð²Ð°ÑÐ¸Ñ Ð¸ Ð¸Ð½Ð½Ð¾Ð²Ð°Ñ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4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68145" y="3284984"/>
            <a:ext cx="3275856" cy="1728192"/>
          </a:xfrm>
          <a:prstGeom prst="rect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93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971600" y="332657"/>
            <a:ext cx="816486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Направления профессиональных проб и модулей по первой профессии </a:t>
            </a:r>
            <a:endParaRPr lang="ru-RU" sz="28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72647245"/>
              </p:ext>
            </p:extLst>
          </p:nvPr>
        </p:nvGraphicFramePr>
        <p:xfrm>
          <a:off x="1575620" y="1412776"/>
          <a:ext cx="6236740" cy="4968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4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196975"/>
            <a:ext cx="277336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196975"/>
            <a:ext cx="2913063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1208088"/>
            <a:ext cx="2803525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851275"/>
            <a:ext cx="2773362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3835400"/>
            <a:ext cx="2859088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36988"/>
            <a:ext cx="285432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95536" y="188639"/>
            <a:ext cx="8661648" cy="79208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32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ПРОФЕССИОНАЛЬНЫЕ</a:t>
            </a:r>
            <a:r>
              <a:rPr lang="ru-RU" sz="32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ПРОБЫ</a:t>
            </a:r>
            <a:r>
              <a:rPr lang="ru-RU" sz="32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2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555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899592" y="1052736"/>
            <a:ext cx="6984776" cy="129614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Профильное обучение для 9 класса</a:t>
            </a: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973783115"/>
              </p:ext>
            </p:extLst>
          </p:nvPr>
        </p:nvGraphicFramePr>
        <p:xfrm>
          <a:off x="611560" y="2420888"/>
          <a:ext cx="763284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331640" y="188640"/>
            <a:ext cx="7560840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sz="40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4"/>
            <a:ext cx="9168384" cy="6845546"/>
          </a:xfrm>
        </p:spPr>
      </p:pic>
    </p:spTree>
    <p:extLst>
      <p:ext uri="{BB962C8B-B14F-4D97-AF65-F5344CB8AC3E}">
        <p14:creationId xmlns:p14="http://schemas.microsoft.com/office/powerpoint/2010/main" val="232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827584" y="116632"/>
            <a:ext cx="7948836" cy="1254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Источники финансирования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0030427"/>
              </p:ext>
            </p:extLst>
          </p:nvPr>
        </p:nvGraphicFramePr>
        <p:xfrm>
          <a:off x="251520" y="1268760"/>
          <a:ext cx="878497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96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Модель реализации программы «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колледж-класса»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84784"/>
            <a:ext cx="7488832" cy="518457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Целевая аудитория – учащиеся 10-11 классов</a:t>
            </a:r>
          </a:p>
          <a:p>
            <a:r>
              <a:rPr lang="ru-RU" dirty="0"/>
              <a:t>Реализуемая программа – программа второго курса специальности </a:t>
            </a:r>
            <a:r>
              <a:rPr lang="ru-RU" dirty="0" smtClean="0"/>
              <a:t>«Автоматические системы управления» </a:t>
            </a:r>
            <a:r>
              <a:rPr lang="ru-RU" dirty="0"/>
              <a:t>(программа первого курса (среднего общего образования) осваивается в рамках освоения программы 10-11 класса</a:t>
            </a:r>
            <a:r>
              <a:rPr lang="ru-RU" dirty="0" smtClean="0"/>
              <a:t>)</a:t>
            </a:r>
          </a:p>
          <a:p>
            <a:r>
              <a:rPr lang="ru-RU" dirty="0" smtClean="0"/>
              <a:t>Форма </a:t>
            </a:r>
            <a:r>
              <a:rPr lang="ru-RU" dirty="0"/>
              <a:t>обучения: очно-заочная</a:t>
            </a:r>
          </a:p>
          <a:p>
            <a:r>
              <a:rPr lang="ru-RU" dirty="0"/>
              <a:t>Результат: выпускник </a:t>
            </a:r>
            <a:r>
              <a:rPr lang="ru-RU" dirty="0" smtClean="0"/>
              <a:t>колледж-класса имеет </a:t>
            </a:r>
            <a:r>
              <a:rPr lang="ru-RU" dirty="0"/>
              <a:t>право на зачисление в </a:t>
            </a:r>
            <a:r>
              <a:rPr lang="ru-RU" dirty="0" smtClean="0"/>
              <a:t>колледж на 3 курс обучения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8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595093"/>
              </p:ext>
            </p:extLst>
          </p:nvPr>
        </p:nvGraphicFramePr>
        <p:xfrm>
          <a:off x="0" y="-7"/>
          <a:ext cx="9143999" cy="6858010"/>
        </p:xfrm>
        <a:graphic>
          <a:graphicData uri="http://schemas.openxmlformats.org/drawingml/2006/table">
            <a:tbl>
              <a:tblPr/>
              <a:tblGrid>
                <a:gridCol w="1459965"/>
                <a:gridCol w="3918068"/>
                <a:gridCol w="1259606"/>
                <a:gridCol w="1259606"/>
                <a:gridCol w="1246754"/>
              </a:tblGrid>
              <a:tr h="4771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Индекс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дисциплины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часов аудиторной нагрузки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83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очная форма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очно-заочная (45%)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реализации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БД.01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БД.02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Литература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БД.03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Иностранный язык 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БД.04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БД.05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БД.06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Основы безопасности жизнедеятельности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БД.07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Химия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БД.08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Обществознание (включая экономику и право)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БД.09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БД.10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География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БД.11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Экология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БД.12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Основы мировых религиозных культур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ПД.01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Математика: алгебра и начала анализа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; геометрия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234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ПД.02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ПД.03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ОГСЭ.01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Основы философии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ОГСЭ.02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ОГСЭ.03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Иностранный язык 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ОГСЭ.05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ЕН.01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ЕН.04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школе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0997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1820</a:t>
                      </a:r>
                    </a:p>
                  </a:txBody>
                  <a:tcPr marL="3452" marR="3452" marT="345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819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56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5564257"/>
              </p:ext>
            </p:extLst>
          </p:nvPr>
        </p:nvGraphicFramePr>
        <p:xfrm>
          <a:off x="-1" y="3"/>
          <a:ext cx="9144000" cy="6909780"/>
        </p:xfrm>
        <a:graphic>
          <a:graphicData uri="http://schemas.openxmlformats.org/drawingml/2006/table">
            <a:tbl>
              <a:tblPr/>
              <a:tblGrid>
                <a:gridCol w="1405656"/>
                <a:gridCol w="3492400"/>
                <a:gridCol w="1420144"/>
                <a:gridCol w="1420144"/>
                <a:gridCol w="1405656"/>
              </a:tblGrid>
              <a:tr h="5098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Индекс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дисциплины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часов аудиторной нагрузки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509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очная форма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очно-заочная (45%)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реализации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5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ОП.01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Инженерная графика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колледже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5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ОП.02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Электротехника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колледже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5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ОП.04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Техническая мехника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колледже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5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ОП.05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труда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колледже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5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ОП.06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Материаловедение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колледже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5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ОП.08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Электронная техника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колледже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5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ОП.11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Электротехнические измерения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колледже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654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ПМ.01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Организация работ по монтажу и наладке электронного оборудования и систем автоматического управления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колледже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98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ПМ.04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одной или нескольким профессиям рабочих, должностям служащих "Наладчик контрольно-измерительных приборов и автоматики"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колледже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5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УП.01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Учебная практика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колледже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528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916</a:t>
                      </a:r>
                    </a:p>
                  </a:txBody>
                  <a:tcPr marL="3452" marR="3452" marT="345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452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9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ПП.04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Производственная практика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производстве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528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</a:p>
                  </a:txBody>
                  <a:tcPr marL="3452" marR="3452" marT="345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452" marR="3452" marT="34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6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14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61950"/>
            <a:ext cx="6850063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09245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kina\Desktop\Женя\880437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852936"/>
            <a:ext cx="3980888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korkina\Desktop\Женя\32a3c1e00832732ae7c022ca743bba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852936"/>
            <a:ext cx="4501734" cy="3499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83" name="Содержимое 5"/>
          <p:cNvSpPr>
            <a:spLocks noGrp="1"/>
          </p:cNvSpPr>
          <p:nvPr>
            <p:ph idx="1"/>
          </p:nvPr>
        </p:nvSpPr>
        <p:spPr>
          <a:xfrm>
            <a:off x="468313" y="549275"/>
            <a:ext cx="8229600" cy="20161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«Школа будущего» –от школы для всех к школе для каждого»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10 первых шагов на пути организации инклюзивного обучения детей с нарушениями опорно-двигательного аппарата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</a:pPr>
            <a:endParaRPr lang="ru-RU" altLang="ru-RU" sz="2000" smtClean="0"/>
          </a:p>
        </p:txBody>
      </p:sp>
    </p:spTree>
    <p:extLst>
      <p:ext uri="{BB962C8B-B14F-4D97-AF65-F5344CB8AC3E}">
        <p14:creationId xmlns:p14="http://schemas.microsoft.com/office/powerpoint/2010/main" val="137457092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s/226574/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6669360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http://900igr.net/prezentacija/informatika/modelirovanie-metodicheskoj-temy-kak-innovatsionnogo-proekta-226574/kriterii-13.html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2324768"/>
            <a:ext cx="2736304" cy="456159"/>
          </a:xfrm>
          <a:prstGeom prst="rect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2324769"/>
            <a:ext cx="2520280" cy="648072"/>
          </a:xfrm>
          <a:prstGeom prst="rect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1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3975" eaLnBrk="1" hangingPunct="1"/>
            <a:r>
              <a:rPr lang="ru-RU" altLang="ru-RU" sz="4000" smtClean="0">
                <a:solidFill>
                  <a:srgbClr val="003EBB"/>
                </a:solidFill>
              </a:rPr>
              <a:t>Принципы инклюзии в </a:t>
            </a:r>
            <a:br>
              <a:rPr lang="ru-RU" altLang="ru-RU" sz="4000" smtClean="0">
                <a:solidFill>
                  <a:srgbClr val="003EBB"/>
                </a:solidFill>
              </a:rPr>
            </a:br>
            <a:r>
              <a:rPr lang="ru-RU" altLang="ru-RU" sz="4000" smtClean="0">
                <a:solidFill>
                  <a:srgbClr val="003EBB"/>
                </a:solidFill>
              </a:rPr>
              <a:t>МБОУ СОШ «Школа будущего»</a:t>
            </a:r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altLang="ru-RU" smtClean="0"/>
              <a:t>Максимальная гибкость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mtClean="0"/>
              <a:t>Максимальное погружение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mtClean="0"/>
              <a:t>Как можно раньше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998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0" y="341313"/>
            <a:ext cx="8435975" cy="1143000"/>
          </a:xfrm>
        </p:spPr>
        <p:txBody>
          <a:bodyPr>
            <a:normAutofit fontScale="90000"/>
          </a:bodyPr>
          <a:lstStyle/>
          <a:p>
            <a:pPr marL="53975" eaLnBrk="1" hangingPunct="1"/>
            <a:r>
              <a:rPr lang="ru-RU" altLang="ru-RU" sz="4000" smtClean="0">
                <a:solidFill>
                  <a:srgbClr val="003EBB"/>
                </a:solidFill>
              </a:rPr>
              <a:t>Шаг первый : целеполагание, осознание своей миссии</a:t>
            </a:r>
          </a:p>
        </p:txBody>
      </p:sp>
      <p:pic>
        <p:nvPicPr>
          <p:cNvPr id="24578" name="Picture 2" descr="http://cs402227.vk.me/v402227242/49a5/_sov8TMZq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557338"/>
            <a:ext cx="4732337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85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30188" y="44450"/>
            <a:ext cx="8229600" cy="1143000"/>
          </a:xfrm>
        </p:spPr>
        <p:txBody>
          <a:bodyPr>
            <a:normAutofit fontScale="90000"/>
          </a:bodyPr>
          <a:lstStyle/>
          <a:p>
            <a:pPr marL="53975" eaLnBrk="1" hangingPunct="1"/>
            <a:r>
              <a:rPr lang="ru-RU" altLang="ru-RU" sz="4000" dirty="0" smtClean="0">
                <a:solidFill>
                  <a:srgbClr val="003EBB"/>
                </a:solidFill>
              </a:rPr>
              <a:t>Шаг второй: создание </a:t>
            </a:r>
            <a:r>
              <a:rPr lang="ru-RU" altLang="ru-RU" sz="4000" dirty="0" err="1" smtClean="0">
                <a:solidFill>
                  <a:srgbClr val="003EBB"/>
                </a:solidFill>
              </a:rPr>
              <a:t>безбарьерной</a:t>
            </a:r>
            <a:r>
              <a:rPr lang="ru-RU" altLang="ru-RU" sz="4000" dirty="0" smtClean="0">
                <a:solidFill>
                  <a:srgbClr val="003EBB"/>
                </a:solidFill>
              </a:rPr>
              <a:t> среды. Гранты!!! </a:t>
            </a:r>
          </a:p>
        </p:txBody>
      </p:sp>
      <p:pic>
        <p:nvPicPr>
          <p:cNvPr id="1026" name="Picture 2" descr="D:\Desktop\среда\DSC00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124744"/>
            <a:ext cx="4968552" cy="3672408"/>
          </a:xfrm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8408" y="3068960"/>
            <a:ext cx="4511824" cy="312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:\Desktop\среда\DSC00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7237" y="3140968"/>
            <a:ext cx="225676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D:\Desktop\среда\DSC00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692696"/>
            <a:ext cx="2483768" cy="331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9512" y="4669666"/>
            <a:ext cx="9144000" cy="2071702"/>
          </a:xfrm>
          <a:prstGeom prst="rect">
            <a:avLst/>
          </a:prstGeom>
          <a:solidFill>
            <a:schemeClr val="bg2">
              <a:alpha val="22000"/>
            </a:schemeClr>
          </a:solidFill>
        </p:spPr>
        <p:txBody>
          <a:bodyPr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ru-RU" sz="3200" dirty="0">
                <a:latin typeface="Times New Roman" pitchFamily="18" charset="0"/>
                <a:ea typeface="+mj-ea"/>
                <a:cs typeface="Times New Roman" pitchFamily="18" charset="0"/>
              </a:rPr>
              <a:t>Учеников с НОДА  в нашей  школе – 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atin typeface="Times New Roman" pitchFamily="18" charset="0"/>
                <a:ea typeface="+mj-ea"/>
                <a:cs typeface="Times New Roman" pitchFamily="18" charset="0"/>
              </a:rPr>
              <a:t>20 </a:t>
            </a:r>
            <a:r>
              <a:rPr lang="ru-RU" sz="3200" dirty="0">
                <a:latin typeface="Times New Roman" pitchFamily="18" charset="0"/>
                <a:ea typeface="+mj-ea"/>
                <a:cs typeface="Times New Roman" pitchFamily="18" charset="0"/>
              </a:rPr>
              <a:t>человек из них: 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atin typeface="Times New Roman" pitchFamily="18" charset="0"/>
                <a:ea typeface="+mj-ea"/>
                <a:cs typeface="Times New Roman" pitchFamily="18" charset="0"/>
              </a:rPr>
              <a:t>13 </a:t>
            </a:r>
            <a:r>
              <a:rPr lang="ru-RU" sz="3200" dirty="0">
                <a:latin typeface="Times New Roman" pitchFamily="18" charset="0"/>
                <a:ea typeface="+mj-ea"/>
                <a:cs typeface="Times New Roman" pitchFamily="18" charset="0"/>
              </a:rPr>
              <a:t>- обучаются в начальной школе, </a:t>
            </a:r>
            <a:r>
              <a:rPr lang="ru-RU" sz="3200" dirty="0" smtClean="0">
                <a:latin typeface="Times New Roman" pitchFamily="18" charset="0"/>
                <a:ea typeface="+mj-ea"/>
                <a:cs typeface="Times New Roman" pitchFamily="18" charset="0"/>
              </a:rPr>
              <a:t>7 </a:t>
            </a:r>
            <a:r>
              <a:rPr lang="ru-RU" sz="3200" dirty="0">
                <a:latin typeface="Times New Roman" pitchFamily="18" charset="0"/>
                <a:ea typeface="+mj-ea"/>
                <a:cs typeface="Times New Roman" pitchFamily="18" charset="0"/>
              </a:rPr>
              <a:t>- в  </a:t>
            </a:r>
            <a:r>
              <a:rPr lang="ru-RU" sz="3200" dirty="0" smtClean="0">
                <a:latin typeface="Times New Roman" pitchFamily="18" charset="0"/>
                <a:ea typeface="+mj-ea"/>
                <a:cs typeface="Times New Roman" pitchFamily="18" charset="0"/>
              </a:rPr>
              <a:t>основной, 1 в старшей</a:t>
            </a:r>
            <a:endParaRPr lang="ru-RU" sz="3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1052513"/>
            <a:ext cx="8840788" cy="1143000"/>
          </a:xfrm>
        </p:spPr>
        <p:txBody>
          <a:bodyPr>
            <a:normAutofit fontScale="90000"/>
          </a:bodyPr>
          <a:lstStyle/>
          <a:p>
            <a:pPr marL="53975" eaLnBrk="1" hangingPunct="1"/>
            <a:r>
              <a:rPr lang="ru-RU" altLang="ru-RU" sz="4000" smtClean="0">
                <a:solidFill>
                  <a:srgbClr val="003EBB"/>
                </a:solidFill>
              </a:rPr>
              <a:t>Шаг третий: формирование команды и повышение квалификации</a:t>
            </a:r>
          </a:p>
        </p:txBody>
      </p:sp>
      <p:pic>
        <p:nvPicPr>
          <p:cNvPr id="26626" name="Рисунок 172" descr="IMG_1187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636838"/>
            <a:ext cx="45545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21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t="23779" r="22050" b="6053"/>
          <a:stretch>
            <a:fillRect/>
          </a:stretch>
        </p:blipFill>
        <p:spPr bwMode="auto">
          <a:xfrm>
            <a:off x="971550" y="1484313"/>
            <a:ext cx="2817813" cy="5068887"/>
          </a:xfrm>
          <a:prstGeom prst="rect">
            <a:avLst/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>
            <a:noFill/>
          </a:ln>
          <a:effectLst>
            <a:outerShdw blurRad="50800" dist="38100" dir="5400000" algn="t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3975" eaLnBrk="1" hangingPunct="1"/>
            <a:r>
              <a:rPr lang="ru-RU" altLang="ru-RU" sz="4000" smtClean="0">
                <a:solidFill>
                  <a:srgbClr val="003EBB"/>
                </a:solidFill>
              </a:rPr>
              <a:t>Шаг четвертый: педагоги – появление сотрудников с ОВЗ </a:t>
            </a:r>
            <a:endParaRPr lang="ru-RU" altLang="ru-RU" sz="4000" smtClean="0">
              <a:solidFill>
                <a:srgbClr val="92D05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2349500"/>
            <a:ext cx="4210050" cy="2808288"/>
          </a:xfrm>
          <a:prstGeom prst="rect">
            <a:avLst/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>
            <a:noFill/>
          </a:ln>
          <a:effectLst>
            <a:outerShdw blurRad="50800" dist="38100" dir="5400000" algn="t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75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Серёжа </a:t>
            </a:r>
            <a:br>
              <a:rPr lang="ru-RU" dirty="0" smtClean="0"/>
            </a:br>
            <a:r>
              <a:rPr lang="ru-RU" dirty="0" smtClean="0"/>
              <a:t>(Сергей Васильевич)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7015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pPr marL="53975" eaLnBrk="1" hangingPunct="1"/>
            <a:r>
              <a:rPr lang="ru-RU" altLang="ru-RU" sz="4000" smtClean="0">
                <a:solidFill>
                  <a:srgbClr val="003EBB"/>
                </a:solidFill>
              </a:rPr>
              <a:t>Шаг пятый: </a:t>
            </a:r>
            <a:br>
              <a:rPr lang="ru-RU" altLang="ru-RU" sz="4000" smtClean="0">
                <a:solidFill>
                  <a:srgbClr val="003EBB"/>
                </a:solidFill>
              </a:rPr>
            </a:br>
            <a:r>
              <a:rPr lang="ru-RU" altLang="ru-RU" sz="4000" smtClean="0">
                <a:solidFill>
                  <a:srgbClr val="003EBB"/>
                </a:solidFill>
              </a:rPr>
              <a:t>помочь родителю и ребенку выбрать путь</a:t>
            </a:r>
          </a:p>
        </p:txBody>
      </p:sp>
      <p:pic>
        <p:nvPicPr>
          <p:cNvPr id="28674" name="Picture 2" descr="Kendimden - III - kitaplarinicinde - Blogcu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76475"/>
            <a:ext cx="6096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6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349500"/>
            <a:ext cx="9093200" cy="1303338"/>
          </a:xfrm>
        </p:spPr>
        <p:txBody>
          <a:bodyPr>
            <a:normAutofit fontScale="90000"/>
          </a:bodyPr>
          <a:lstStyle/>
          <a:p>
            <a:pPr marL="53975" eaLnBrk="1" hangingPunct="1"/>
            <a:r>
              <a:rPr lang="ru-RU" altLang="ru-RU" sz="3600" b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  <a:t>Шаг шестой: </a:t>
            </a:r>
            <a:br>
              <a:rPr lang="ru-RU" altLang="ru-RU" sz="3600" b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  <a:t>социально-психологическое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391791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250825" y="-242888"/>
            <a:ext cx="9290050" cy="1595438"/>
          </a:xfrm>
        </p:spPr>
        <p:txBody>
          <a:bodyPr/>
          <a:lstStyle/>
          <a:p>
            <a:pPr marL="53975" eaLnBrk="1" hangingPunct="1"/>
            <a:r>
              <a:rPr lang="ru-RU" altLang="ru-RU" sz="2800" smtClean="0">
                <a:solidFill>
                  <a:srgbClr val="003EBB"/>
                </a:solidFill>
              </a:rPr>
              <a:t> </a:t>
            </a:r>
            <a:r>
              <a:rPr lang="ru-RU" altLang="ru-RU" sz="2800" b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  <a:t>Шаг седьмой: участие детей с ОВЗ в </a:t>
            </a:r>
            <a:br>
              <a:rPr lang="ru-RU" altLang="ru-RU" sz="2800" b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  <a:t>проектной деятельности, научных конференциях </a:t>
            </a:r>
          </a:p>
        </p:txBody>
      </p:sp>
      <p:pic>
        <p:nvPicPr>
          <p:cNvPr id="4098" name="Picture 2" descr="C:\Users\korkina\Desktop\Женя\CIMG0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51074" y="1196752"/>
            <a:ext cx="4392926" cy="3349606"/>
          </a:xfrm>
          <a:effectLst>
            <a:softEdge rad="112500"/>
          </a:effectLst>
        </p:spPr>
      </p:pic>
      <p:pic>
        <p:nvPicPr>
          <p:cNvPr id="4" name="Picture 2" descr="C:\Users\korkina\Desktop\Женя\IMG_2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571282"/>
            <a:ext cx="4382291" cy="328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korkina\Desktop\Женя\IMG_36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4331675" cy="3000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korkina\Desktop\рабочий стол 3\все с рабстола 2\все с рабочего стола\круглый стол\Женя\твердая земля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7199" y="4221088"/>
            <a:ext cx="3596801" cy="235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200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686800" cy="1727200"/>
          </a:xfrm>
        </p:spPr>
        <p:txBody>
          <a:bodyPr/>
          <a:lstStyle/>
          <a:p>
            <a:pPr marL="53975" eaLnBrk="1" hangingPunct="1"/>
            <a:r>
              <a:rPr lang="ru-RU" altLang="ru-RU" b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  <a:t>Шаг восьмой: взаимодействие и сотрудничество детей</a:t>
            </a:r>
          </a:p>
        </p:txBody>
      </p:sp>
      <p:pic>
        <p:nvPicPr>
          <p:cNvPr id="6146" name="Picture 2" descr="D:\Desktop\DSC00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916832"/>
            <a:ext cx="5384800" cy="4038600"/>
          </a:xfrm>
          <a:effectLst>
            <a:softEdge rad="112500"/>
          </a:effectLst>
        </p:spPr>
      </p:pic>
      <p:pic>
        <p:nvPicPr>
          <p:cNvPr id="5" name="Picture 3" descr="D:\Desktop\CIMG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04" y="3356992"/>
            <a:ext cx="4464496" cy="3335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47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7266"/>
            <a:ext cx="8866878" cy="65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03277" y="6485305"/>
            <a:ext cx="3340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https://en.ppt-online.org/175678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5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3975" eaLnBrk="1" hangingPunct="1"/>
            <a:r>
              <a:rPr lang="ru-RU" altLang="ru-RU" sz="2800" b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  <a:t>«Современные технологии в работе по социализации детей с ОВЗ</a:t>
            </a:r>
            <a:r>
              <a:rPr lang="ru-RU" altLang="ru-RU" sz="2800" b="1" i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altLang="ru-RU" sz="2800" b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2800" b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  <a:t>«Аватар» в школе» </a:t>
            </a:r>
          </a:p>
        </p:txBody>
      </p:sp>
      <p:pic>
        <p:nvPicPr>
          <p:cNvPr id="4" name="Picture 3" descr="C:\Users\golubitskiy\Desktop\Голубицкий А.В\2014\ВНЕшние СО-Бытия\23-06-2014 Заседание коллегии по ОВЗ\Attachments_sychev.ni@gmail.com_2014-06-23_13-41-21\IMG_1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2442" y="2063476"/>
            <a:ext cx="5399116" cy="3599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59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348880"/>
            <a:ext cx="9144000" cy="1150938"/>
          </a:xfrm>
        </p:spPr>
        <p:txBody>
          <a:bodyPr>
            <a:normAutofit fontScale="90000"/>
          </a:bodyPr>
          <a:lstStyle/>
          <a:p>
            <a:pPr marL="53975" eaLnBrk="1" hangingPunct="1"/>
            <a:r>
              <a:rPr lang="ru-RU" altLang="ru-RU" sz="3600" b="1" dirty="0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  <a:t>Шаг девятый: сотрудничество </a:t>
            </a:r>
            <a:br>
              <a:rPr lang="ru-RU" altLang="ru-RU" sz="3600" b="1" dirty="0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003EBB"/>
                </a:solidFill>
                <a:latin typeface="Times New Roman" pitchFamily="18" charset="0"/>
                <a:cs typeface="Times New Roman" pitchFamily="18" charset="0"/>
              </a:rPr>
              <a:t>Родитель-Школа и Родитель-Родитель</a:t>
            </a:r>
          </a:p>
        </p:txBody>
      </p:sp>
    </p:spTree>
    <p:extLst>
      <p:ext uri="{BB962C8B-B14F-4D97-AF65-F5344CB8AC3E}">
        <p14:creationId xmlns:p14="http://schemas.microsoft.com/office/powerpoint/2010/main" val="41990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Содержимое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551488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Десятый шаг: создание ресурсного центра по инклюзивному образованию</a:t>
            </a:r>
          </a:p>
          <a:p>
            <a:pPr eaLnBrk="1" hangingPunct="1"/>
            <a:endParaRPr lang="ru-RU" altLang="ru-RU" smtClean="0"/>
          </a:p>
        </p:txBody>
      </p:sp>
      <p:pic>
        <p:nvPicPr>
          <p:cNvPr id="34818" name="Рисунок 3" descr="C:\Users\golubitskiy\Desktop\Голубицкий А.В\ЗАГРУЗКИ\Инклюзивно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727392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8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– россияне!</a:t>
            </a:r>
            <a:endParaRPr lang="ru-RU" dirty="0"/>
          </a:p>
        </p:txBody>
      </p:sp>
      <p:pic>
        <p:nvPicPr>
          <p:cNvPr id="3074" name="Picture 2" descr="https://scontent-arn2-1.xx.fbcdn.net/v/t1.15752-9/38902139_2040118902968507_6820131221046034432_n.jpg?_nc_cat=0&amp;oh=3aa8c32c7b96f9b1f175ea188ec78cc3&amp;oe=5C033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" y="1340768"/>
            <a:ext cx="2429124" cy="437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arn2-1.xx.fbcdn.net/v/t1.15752-9/38831452_270730253529223_9055644402780733440_n.jpg?_nc_cat=0&amp;oh=811250922b6cfa39cb1764f35e6659ef&amp;oe=5C3B88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949" y="1340768"/>
            <a:ext cx="4290275" cy="23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content-arn2-1.xx.fbcdn.net/v/t1.15752-9/38840257_288723948345740_4472295466175823872_n.jpg?_nc_cat=0&amp;oh=bb1247a798aab8fb861927121d7318ec&amp;oe=5C0DB0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95" y="3237749"/>
            <a:ext cx="4463506" cy="247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-arn2-1.xx.fbcdn.net/v/t1.15752-9/38808231_2180596772210763_2767181831777288192_n.jpg?_nc_cat=0&amp;oh=d46e0498300b469f23d8d19298ad2697&amp;oe=5BFAF6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24" y="1340768"/>
            <a:ext cx="2429124" cy="437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9060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6614971" cy="818879"/>
          </a:xfrm>
        </p:spPr>
        <p:txBody>
          <a:bodyPr/>
          <a:lstStyle/>
          <a:p>
            <a:r>
              <a:rPr lang="ru-RU" dirty="0" smtClean="0"/>
              <a:t>2. Как?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430111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Принципы</a:t>
            </a:r>
            <a:endParaRPr lang="ru-RU" dirty="0"/>
          </a:p>
        </p:txBody>
      </p:sp>
      <p:pic>
        <p:nvPicPr>
          <p:cNvPr id="1026" name="Picture 2" descr="ÐÐ°ÑÑÐ¸Ð½ÐºÐ¸ Ð¿Ð¾ Ð·Ð°Ð¿ÑÐ¾ÑÑ Ð¿Ð¾Ð´Ð²Ð¾Ð¹ Ð¸ Ð¿ÑÐ¸Ð²Ð¾Ð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9727"/>
            <a:ext cx="8230986" cy="441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9376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2400" dirty="0" err="1"/>
              <a:t>Фуллан</a:t>
            </a:r>
            <a:r>
              <a:rPr lang="ru-RU" sz="2400" dirty="0"/>
              <a:t> М. Выбор ложных движущих сил для реформы целостной системы. – Вопросы образования, № 4, 2011 г. – с. 79-105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007853"/>
              </p:ext>
            </p:extLst>
          </p:nvPr>
        </p:nvGraphicFramePr>
        <p:xfrm>
          <a:off x="179512" y="1403489"/>
          <a:ext cx="8496944" cy="52119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0"/>
                <a:gridCol w="1296144"/>
              </a:tblGrid>
              <a:tr h="407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Критерии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Оценка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78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усиление внутренней мотивации учителей и учеников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20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вовлечение учителей и учеников в непрерывный процесс улучшения преподавания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и учения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86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побуждение к коллективной и командной работе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5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охват всех 100% учителей и учащихся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6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ÐÐ°ÑÑÐ¸Ð½ÐºÐ¸ Ð¿Ð¾ Ð·Ð°Ð¿ÑÐ¾ÑÑ Ð¿ÑÐ°Ð²Ð¸Ð»Ð¾ Ð¿Ð°ÑÐµÑ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8" y="1268760"/>
            <a:ext cx="857110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985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Поддержка – один из самых красивых элементов</a:t>
            </a:r>
          </a:p>
        </p:txBody>
      </p:sp>
      <p:pic>
        <p:nvPicPr>
          <p:cNvPr id="30723" name="Picture 4" descr="http://cs319527.vk.me/v319527420/a687/RY4yw40GML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65" y="1680159"/>
            <a:ext cx="23399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http://cs621929.vk.me/v621929739/16122/v8h07Q9L31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80159"/>
            <a:ext cx="251777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56808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dirty="0" smtClean="0"/>
              <a:t>Фестиваль «Педагогические дуэты» - повышение социального капитала</a:t>
            </a:r>
          </a:p>
        </p:txBody>
      </p:sp>
    </p:spTree>
    <p:extLst>
      <p:ext uri="{BB962C8B-B14F-4D97-AF65-F5344CB8AC3E}">
        <p14:creationId xmlns:p14="http://schemas.microsoft.com/office/powerpoint/2010/main" val="21720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132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Сопротивление личности воспитательному воздействию – Принцип 1 </a:t>
            </a:r>
            <a:br>
              <a:rPr lang="ru-RU" dirty="0" smtClean="0"/>
            </a:br>
            <a:r>
              <a:rPr lang="ru-RU" dirty="0" smtClean="0"/>
              <a:t>«Социальная анестезия»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105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Новация – просто что-то </a:t>
            </a:r>
            <a:r>
              <a:rPr lang="ru-RU" dirty="0" smtClean="0">
                <a:solidFill>
                  <a:srgbClr val="FF0000"/>
                </a:solidFill>
              </a:rPr>
              <a:t>новое</a:t>
            </a:r>
          </a:p>
          <a:p>
            <a:r>
              <a:rPr lang="ru-RU" dirty="0" smtClean="0"/>
              <a:t>Инновация – новое, ведущее к </a:t>
            </a:r>
            <a:r>
              <a:rPr lang="ru-RU" dirty="0" smtClean="0">
                <a:solidFill>
                  <a:srgbClr val="FF0000"/>
                </a:solidFill>
              </a:rPr>
              <a:t>повышению эффективности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6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Принцип 2. </a:t>
            </a:r>
            <a:br>
              <a:rPr lang="ru-RU" dirty="0" smtClean="0"/>
            </a:br>
            <a:r>
              <a:rPr lang="ru-RU" dirty="0" smtClean="0"/>
              <a:t>«Визит свекрови на кухню»</a:t>
            </a:r>
            <a:endParaRPr lang="ru-RU" dirty="0"/>
          </a:p>
        </p:txBody>
      </p:sp>
      <p:pic>
        <p:nvPicPr>
          <p:cNvPr id="1026" name="Picture 2" descr="http://cdn.cinemapress.org/images/kadr/980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2008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523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Принцип 3. </a:t>
            </a:r>
            <a:br>
              <a:rPr lang="ru-RU" dirty="0" smtClean="0"/>
            </a:br>
            <a:r>
              <a:rPr lang="ru-RU" dirty="0" smtClean="0"/>
              <a:t>«Путешествие»</a:t>
            </a:r>
            <a:br>
              <a:rPr lang="ru-RU" dirty="0" smtClean="0"/>
            </a:br>
            <a:r>
              <a:rPr lang="ru-RU" dirty="0" smtClean="0"/>
              <a:t>(образовательное путешествие по инициативе самих педагогов – учитель не объект, а субъект изменений)</a:t>
            </a:r>
            <a:endParaRPr lang="ru-RU" dirty="0"/>
          </a:p>
        </p:txBody>
      </p:sp>
      <p:pic>
        <p:nvPicPr>
          <p:cNvPr id="2050" name="Picture 2" descr="https://img3.goodfon.ru/original/1920x1200/d/6a/turizm-puteshestvie-samol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21088"/>
            <a:ext cx="3247416" cy="202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8471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873250"/>
          </a:xfrm>
        </p:spPr>
        <p:txBody>
          <a:bodyPr/>
          <a:lstStyle/>
          <a:p>
            <a:pPr algn="l"/>
            <a:r>
              <a:rPr lang="ru-RU" altLang="ru-RU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4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4000" dirty="0" smtClean="0">
                <a:latin typeface="Times New Roman" pitchFamily="18" charset="0"/>
                <a:cs typeface="Times New Roman" pitchFamily="18" charset="0"/>
              </a:rPr>
              <a:t>. «Принцип слона»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34819" name="Содержимое 3" descr="C:\Users\ученик23\Desktop\DSC0009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00213"/>
            <a:ext cx="3889375" cy="3241675"/>
          </a:xfrm>
        </p:spPr>
      </p:pic>
      <p:pic>
        <p:nvPicPr>
          <p:cNvPr id="34820" name="Рисунок 4" descr="C:\Users\ученик23\Desktop\DSC00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82" y="1412230"/>
            <a:ext cx="38163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Рисунок 5" descr="C:\Users\ученик23\Desktop\фото конференц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163"/>
            <a:ext cx="40322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4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esktop\среда\DSC00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27578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33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«Принцип бобра»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24" y="1484784"/>
            <a:ext cx="5667375" cy="425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8727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2708920"/>
            <a:ext cx="4629150" cy="487362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Притча о кедре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440841" cy="68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4"/>
          <p:cNvSpPr>
            <a:spLocks noGrp="1"/>
          </p:cNvSpPr>
          <p:nvPr>
            <p:ph type="title"/>
          </p:nvPr>
        </p:nvSpPr>
        <p:spPr>
          <a:xfrm>
            <a:off x="900113" y="2227263"/>
            <a:ext cx="3008312" cy="1162050"/>
          </a:xfrm>
        </p:spPr>
        <p:txBody>
          <a:bodyPr/>
          <a:lstStyle/>
          <a:p>
            <a:pPr eaLnBrk="1" hangingPunct="1"/>
            <a:r>
              <a:rPr lang="ru-RU" altLang="ru-RU" smtClean="0"/>
              <a:t>Координаты для связи</a:t>
            </a:r>
          </a:p>
        </p:txBody>
      </p:sp>
      <p:pic>
        <p:nvPicPr>
          <p:cNvPr id="8" name="Picture 2" descr="DSCN70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9612" y="2335083"/>
            <a:ext cx="2302625" cy="1729047"/>
          </a:xfrm>
          <a:ln algn="in"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</p:pic>
      <p:sp>
        <p:nvSpPr>
          <p:cNvPr id="31748" name="Текст 6"/>
          <p:cNvSpPr>
            <a:spLocks noGrp="1"/>
          </p:cNvSpPr>
          <p:nvPr>
            <p:ph type="body" sz="half" idx="2"/>
          </p:nvPr>
        </p:nvSpPr>
        <p:spPr>
          <a:xfrm>
            <a:off x="971550" y="3306763"/>
            <a:ext cx="4068763" cy="914400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Тел.  +79097889605</a:t>
            </a:r>
          </a:p>
          <a:p>
            <a:pPr eaLnBrk="1" hangingPunct="1"/>
            <a:r>
              <a:rPr lang="ru-RU" altLang="ru-RU" sz="2400" smtClean="0"/>
              <a:t>Эл. почта: </a:t>
            </a:r>
            <a:r>
              <a:rPr lang="en-US" altLang="ru-RU" sz="2400" smtClean="0">
                <a:hlinkClick r:id="rId3"/>
              </a:rPr>
              <a:t>algoal@yandex.ru</a:t>
            </a:r>
            <a:endParaRPr lang="en-US" altLang="ru-RU" sz="2400" smtClean="0"/>
          </a:p>
          <a:p>
            <a:pPr algn="ctr" eaLnBrk="1" hangingPunct="1"/>
            <a:endParaRPr lang="ru-RU" altLang="ru-RU" sz="2400" smtClean="0"/>
          </a:p>
          <a:p>
            <a:pPr algn="ctr" eaLnBrk="1" hangingPunct="1"/>
            <a:endParaRPr lang="ru-RU" altLang="ru-RU" sz="2400" smtClean="0"/>
          </a:p>
        </p:txBody>
      </p:sp>
      <p:sp>
        <p:nvSpPr>
          <p:cNvPr id="31749" name="Прямоугольник 8"/>
          <p:cNvSpPr>
            <a:spLocks noChangeArrowheads="1"/>
          </p:cNvSpPr>
          <p:nvPr/>
        </p:nvSpPr>
        <p:spPr bwMode="auto">
          <a:xfrm>
            <a:off x="755650" y="908050"/>
            <a:ext cx="3594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>
                <a:solidFill>
                  <a:srgbClr val="000000"/>
                </a:solidFill>
              </a:rPr>
              <a:t>МБОУ СОШ </a:t>
            </a:r>
          </a:p>
          <a:p>
            <a:pPr algn="ctr" eaLnBrk="1" hangingPunct="1">
              <a:buFontTx/>
              <a:buNone/>
            </a:pPr>
            <a:r>
              <a:rPr lang="ru-RU" altLang="ru-RU" sz="2400">
                <a:solidFill>
                  <a:srgbClr val="000000"/>
                </a:solidFill>
              </a:rPr>
              <a:t>«Школа будущего»</a:t>
            </a:r>
          </a:p>
        </p:txBody>
      </p:sp>
    </p:spTree>
    <p:extLst>
      <p:ext uri="{BB962C8B-B14F-4D97-AF65-F5344CB8AC3E}">
        <p14:creationId xmlns:p14="http://schemas.microsoft.com/office/powerpoint/2010/main" val="39019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2"/>
          <p:cNvSpPr>
            <a:spLocks noGrp="1"/>
          </p:cNvSpPr>
          <p:nvPr>
            <p:ph idx="4294967295"/>
          </p:nvPr>
        </p:nvSpPr>
        <p:spPr>
          <a:xfrm>
            <a:off x="971550" y="1052513"/>
            <a:ext cx="678815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altLang="ru-RU" sz="3600" dirty="0" smtClean="0">
              <a:solidFill>
                <a:srgbClr val="0070C0"/>
              </a:solidFill>
            </a:endParaRPr>
          </a:p>
          <a:p>
            <a:pPr algn="ctr" eaLnBrk="1" hangingPunct="1">
              <a:buFontTx/>
              <a:buNone/>
            </a:pPr>
            <a:endParaRPr lang="ru-RU" altLang="ru-RU" sz="3600" dirty="0" smtClean="0">
              <a:solidFill>
                <a:srgbClr val="0070C0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altLang="ru-RU" sz="3600" dirty="0" smtClean="0">
                <a:solidFill>
                  <a:srgbClr val="0070C0"/>
                </a:solidFill>
              </a:rPr>
              <a:t>Благодарю </a:t>
            </a:r>
          </a:p>
          <a:p>
            <a:pPr algn="ctr" eaLnBrk="1" hangingPunct="1">
              <a:buFontTx/>
              <a:buNone/>
            </a:pPr>
            <a:r>
              <a:rPr lang="ru-RU" altLang="ru-RU" sz="3600" dirty="0" smtClean="0">
                <a:solidFill>
                  <a:srgbClr val="0070C0"/>
                </a:solidFill>
              </a:rPr>
              <a:t>за внимание!</a:t>
            </a:r>
          </a:p>
          <a:p>
            <a:pPr algn="ctr" eaLnBrk="1" hangingPunct="1">
              <a:buFontTx/>
              <a:buNone/>
            </a:pPr>
            <a:r>
              <a:rPr lang="ru-RU" altLang="ru-RU" sz="3600" dirty="0" smtClean="0">
                <a:solidFill>
                  <a:srgbClr val="0070C0"/>
                </a:solidFill>
              </a:rPr>
              <a:t>Успешного учебного года! </a:t>
            </a:r>
            <a:r>
              <a:rPr lang="ru-RU" altLang="ru-RU" sz="3600" dirty="0" smtClean="0">
                <a:solidFill>
                  <a:srgbClr val="0070C0"/>
                </a:solidFill>
                <a:sym typeface="Wingdings" pitchFamily="2" charset="2"/>
              </a:rPr>
              <a:t></a:t>
            </a:r>
            <a:endParaRPr lang="ru-RU" altLang="ru-RU" sz="3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9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92150"/>
            <a:ext cx="8885238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6"/>
          <p:cNvSpPr>
            <a:spLocks noChangeArrowheads="1"/>
          </p:cNvSpPr>
          <p:nvPr/>
        </p:nvSpPr>
        <p:spPr bwMode="auto">
          <a:xfrm>
            <a:off x="3708400" y="6521450"/>
            <a:ext cx="9117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800">
                <a:hlinkClick r:id="rId3"/>
              </a:rPr>
              <a:t>https://zen.yandex.ru/media/id/5ac30a5e5991d33f1beb5730/formula-rascheta-uspeha-5ac5024a8c8be3a432e292f3</a:t>
            </a:r>
            <a:endParaRPr lang="ru-RU" altLang="ru-RU" sz="800"/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4597400" y="3078163"/>
            <a:ext cx="1008063" cy="3397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/>
              <a:t>Счастье</a:t>
            </a:r>
          </a:p>
        </p:txBody>
      </p:sp>
    </p:spTree>
    <p:extLst>
      <p:ext uri="{BB962C8B-B14F-4D97-AF65-F5344CB8AC3E}">
        <p14:creationId xmlns:p14="http://schemas.microsoft.com/office/powerpoint/2010/main" val="391004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6737</TotalTime>
  <Words>1799</Words>
  <Application>Microsoft Office PowerPoint</Application>
  <PresentationFormat>Экран (4:3)</PresentationFormat>
  <Paragraphs>529</Paragraphs>
  <Slides>98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99" baseType="lpstr">
      <vt:lpstr>Тема Office</vt:lpstr>
      <vt:lpstr>Новации или инновации: как «привить» новое в педагогическом коллективе? </vt:lpstr>
      <vt:lpstr>Разрешите представиться</vt:lpstr>
      <vt:lpstr>Презентация PowerPoint</vt:lpstr>
      <vt:lpstr>1. Что? 2. Как? 3. Ради чего?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</vt:lpstr>
      <vt:lpstr>Примеры работ</vt:lpstr>
      <vt:lpstr>Изобретение школьника глазами журналистов</vt:lpstr>
      <vt:lpstr>Презентация PowerPoint</vt:lpstr>
      <vt:lpstr>Презентация PowerPoint</vt:lpstr>
      <vt:lpstr>Презентация PowerPoint</vt:lpstr>
      <vt:lpstr>Актуальность</vt:lpstr>
      <vt:lpstr>Памятник природы по инициативе школьника</vt:lpstr>
      <vt:lpstr>Презентация PowerPoint</vt:lpstr>
      <vt:lpstr>Жизнь удалась?</vt:lpstr>
      <vt:lpstr>Цель – формирование исследовательской позиции  (ФГОС СОО)</vt:lpstr>
      <vt:lpstr>Возможна ли массовая исследовательская деятельность?</vt:lpstr>
      <vt:lpstr>Презентация PowerPoint</vt:lpstr>
      <vt:lpstr>Исследовательская и проектная деятельность – хобби или требование закона?</vt:lpstr>
      <vt:lpstr>Как превратить рутину в игру?</vt:lpstr>
      <vt:lpstr>Индивидуализация</vt:lpstr>
      <vt:lpstr>Презентация PowerPoint</vt:lpstr>
      <vt:lpstr>Выбор темпа освоения</vt:lpstr>
      <vt:lpstr>Расписание 11 класса МБОУ СОШ «Школа будущего»</vt:lpstr>
      <vt:lpstr>Пример индивидуального учебного плана</vt:lpstr>
      <vt:lpstr>Презентация PowerPoint</vt:lpstr>
      <vt:lpstr>Чупин Семён</vt:lpstr>
      <vt:lpstr>Проектирование системы оценивания  МБОУ СОШ «Школы будущего»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Шкала перевода  (что покажем ученикам и родителям?)</vt:lpstr>
      <vt:lpstr>Шкала перевода  (что покажем ученикам и родителям?)</vt:lpstr>
      <vt:lpstr>Презентация PowerPoint</vt:lpstr>
      <vt:lpstr>Презентация PowerPoint</vt:lpstr>
      <vt:lpstr>Что эффективнее:  Удочка или сеть?</vt:lpstr>
      <vt:lpstr>Возможна ли массовая исследовательская деятельность?</vt:lpstr>
      <vt:lpstr>«Бонусы» от ИД в сетевой форме</vt:lpstr>
      <vt:lpstr>5 Этапов сетевой рефлексии </vt:lpstr>
      <vt:lpstr>Презентация PowerPoint</vt:lpstr>
      <vt:lpstr>От образовательных событий  к сетевой форме реализации образовательных программ</vt:lpstr>
      <vt:lpstr>Сетевая форма реализации образовательной программы</vt:lpstr>
      <vt:lpstr>Презентация PowerPoint</vt:lpstr>
      <vt:lpstr>Профессиональная проба —   это завершенный технологический цикл учебно-трудовой, познавательной деятельности учащихся,  выполняемый в условиях, максимально приближенных к производственным, а также средство развития интереса и способности учащегося к конкретной профессиональной деятельности,  проверки осознанного и обоснованного выбора профессии.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реализации программы «колледж-класса»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инклюзии в  МБОУ СОШ «Школа будущего»</vt:lpstr>
      <vt:lpstr>Шаг первый : целеполагание, осознание своей миссии</vt:lpstr>
      <vt:lpstr>Шаг второй: создание безбарьерной среды. Гранты!!! </vt:lpstr>
      <vt:lpstr>Шаг третий: формирование команды и повышение квалификации</vt:lpstr>
      <vt:lpstr>Шаг четвертый: педагоги – появление сотрудников с ОВЗ </vt:lpstr>
      <vt:lpstr>Серёжа  (Сергей Васильевич)</vt:lpstr>
      <vt:lpstr>Шаг пятый:  помочь родителю и ребенку выбрать путь</vt:lpstr>
      <vt:lpstr>Шаг шестой:  социально-психологическое сопровождение</vt:lpstr>
      <vt:lpstr> Шаг седьмой: участие детей с ОВЗ в  проектной деятельности, научных конференциях </vt:lpstr>
      <vt:lpstr>Шаг восьмой: взаимодействие и сотрудничество детей</vt:lpstr>
      <vt:lpstr>«Современные технологии в работе по социализации детей с ОВЗ»  «Аватар» в школе» </vt:lpstr>
      <vt:lpstr>Шаг девятый: сотрудничество  Родитель-Школа и Родитель-Родитель</vt:lpstr>
      <vt:lpstr>Презентация PowerPoint</vt:lpstr>
      <vt:lpstr>Мы – россияне!</vt:lpstr>
      <vt:lpstr>2. Как?</vt:lpstr>
      <vt:lpstr>Принципы</vt:lpstr>
      <vt:lpstr>Фуллан М. Выбор ложных движущих сил для реформы целостной системы. – Вопросы образования, № 4, 2011 г. – с. 79-105</vt:lpstr>
      <vt:lpstr>Презентация PowerPoint</vt:lpstr>
      <vt:lpstr>Поддержка – один из самых красивых элементов</vt:lpstr>
      <vt:lpstr>Сопротивление личности воспитательному воздействию – Принцип 1  «Социальная анестезия»</vt:lpstr>
      <vt:lpstr>Принцип 2.  «Визит свекрови на кухню»</vt:lpstr>
      <vt:lpstr>Принцип 3.  «Путешествие» (образовательное путешествие по инициативе самих педагогов – учитель не объект, а субъект изменений)</vt:lpstr>
      <vt:lpstr>  4. «Принцип слона» </vt:lpstr>
      <vt:lpstr>Презентация PowerPoint</vt:lpstr>
      <vt:lpstr>5. «Принцип бобра»</vt:lpstr>
      <vt:lpstr>Презентация PowerPoint</vt:lpstr>
      <vt:lpstr>Координаты для связи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Социальная экология</dc:title>
  <dc:creator>golubitskiy</dc:creator>
  <cp:lastModifiedBy>Алексей</cp:lastModifiedBy>
  <cp:revision>97</cp:revision>
  <dcterms:created xsi:type="dcterms:W3CDTF">2016-09-10T04:00:10Z</dcterms:created>
  <dcterms:modified xsi:type="dcterms:W3CDTF">2019-08-23T02:51:31Z</dcterms:modified>
</cp:coreProperties>
</file>