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34188" cy="9979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2585-6E8F-4D80-B1BF-8A8FF95E4272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B460-732F-4D2F-B8BB-09C8AF2C8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733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2585-6E8F-4D80-B1BF-8A8FF95E4272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B460-732F-4D2F-B8BB-09C8AF2C8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08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2585-6E8F-4D80-B1BF-8A8FF95E4272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B460-732F-4D2F-B8BB-09C8AF2C8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710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2585-6E8F-4D80-B1BF-8A8FF95E4272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B460-732F-4D2F-B8BB-09C8AF2C8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11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2585-6E8F-4D80-B1BF-8A8FF95E4272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B460-732F-4D2F-B8BB-09C8AF2C8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6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2585-6E8F-4D80-B1BF-8A8FF95E4272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B460-732F-4D2F-B8BB-09C8AF2C8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93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2585-6E8F-4D80-B1BF-8A8FF95E4272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B460-732F-4D2F-B8BB-09C8AF2C8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337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2585-6E8F-4D80-B1BF-8A8FF95E4272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B460-732F-4D2F-B8BB-09C8AF2C8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846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2585-6E8F-4D80-B1BF-8A8FF95E4272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B460-732F-4D2F-B8BB-09C8AF2C8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062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2585-6E8F-4D80-B1BF-8A8FF95E4272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B460-732F-4D2F-B8BB-09C8AF2C8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920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2585-6E8F-4D80-B1BF-8A8FF95E4272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B460-732F-4D2F-B8BB-09C8AF2C8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893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52585-6E8F-4D80-B1BF-8A8FF95E4272}" type="datetimeFigureOut">
              <a:rPr lang="ru-RU" smtClean="0"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AB460-732F-4D2F-B8BB-09C8AF2C80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0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98525"/>
            <a:ext cx="9144000" cy="5381029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ru-RU" b="1" dirty="0" smtClean="0"/>
              <a:t>                                                                                   2015</a:t>
            </a:r>
            <a:r>
              <a:rPr lang="en-US" b="1" dirty="0" smtClean="0"/>
              <a:t>/</a:t>
            </a:r>
            <a:r>
              <a:rPr lang="ru-RU" b="1" dirty="0" smtClean="0"/>
              <a:t>16                  2016</a:t>
            </a:r>
            <a:r>
              <a:rPr lang="en-US" b="1" dirty="0" smtClean="0"/>
              <a:t>/</a:t>
            </a:r>
            <a:r>
              <a:rPr lang="ru-RU" b="1" dirty="0" smtClean="0"/>
              <a:t>17</a:t>
            </a: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 Знаете ли Вы о введении ПСП?</a:t>
            </a:r>
          </a:p>
          <a:p>
            <a:pPr marL="0" indent="0">
              <a:buNone/>
            </a:pPr>
            <a:r>
              <a:rPr lang="ru-RU" dirty="0" smtClean="0"/>
              <a:t>А) не знаю                                                             </a:t>
            </a:r>
            <a:r>
              <a:rPr lang="ru-RU" b="1" dirty="0" smtClean="0">
                <a:solidFill>
                  <a:srgbClr val="00B050"/>
                </a:solidFill>
              </a:rPr>
              <a:t>13,6% (3)* </a:t>
            </a:r>
            <a:r>
              <a:rPr lang="ru-RU" b="1" dirty="0" smtClean="0"/>
              <a:t>                   </a:t>
            </a:r>
            <a:r>
              <a:rPr lang="ru-RU" b="1" dirty="0" smtClean="0">
                <a:solidFill>
                  <a:srgbClr val="FF0000"/>
                </a:solidFill>
              </a:rPr>
              <a:t>14,5%</a:t>
            </a:r>
          </a:p>
          <a:p>
            <a:pPr marL="0" indent="0">
              <a:buNone/>
            </a:pPr>
            <a:r>
              <a:rPr lang="ru-RU" dirty="0" smtClean="0"/>
              <a:t>Б) владею фрагментарной информацией    </a:t>
            </a:r>
            <a:r>
              <a:rPr lang="ru-RU" b="1" dirty="0" smtClean="0">
                <a:solidFill>
                  <a:srgbClr val="00B050"/>
                </a:solidFill>
              </a:rPr>
              <a:t>77,2% (61)*                   </a:t>
            </a:r>
            <a:r>
              <a:rPr lang="ru-RU" b="1" dirty="0" smtClean="0">
                <a:solidFill>
                  <a:srgbClr val="FF0000"/>
                </a:solidFill>
              </a:rPr>
              <a:t>78%</a:t>
            </a:r>
          </a:p>
          <a:p>
            <a:pPr marL="0" indent="0">
              <a:buNone/>
            </a:pPr>
            <a:r>
              <a:rPr lang="ru-RU" dirty="0" smtClean="0"/>
              <a:t>В) владею достаточной информацией           </a:t>
            </a:r>
            <a:r>
              <a:rPr lang="ru-RU" b="1" dirty="0" smtClean="0">
                <a:solidFill>
                  <a:srgbClr val="00B050"/>
                </a:solidFill>
              </a:rPr>
              <a:t>9,2%  (36)*                   </a:t>
            </a:r>
            <a:r>
              <a:rPr lang="ru-RU" b="1" dirty="0" smtClean="0">
                <a:solidFill>
                  <a:srgbClr val="FF0000"/>
                </a:solidFill>
              </a:rPr>
              <a:t>7,5%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b="1" dirty="0" smtClean="0"/>
              <a:t>Ваше отношение к введению ПСП</a:t>
            </a:r>
          </a:p>
          <a:p>
            <a:pPr marL="0" indent="0">
              <a:buNone/>
            </a:pPr>
            <a:r>
              <a:rPr lang="ru-RU" dirty="0" smtClean="0"/>
              <a:t>А) отрицательное                                                  </a:t>
            </a:r>
            <a:r>
              <a:rPr lang="ru-RU" b="1" dirty="0" smtClean="0">
                <a:solidFill>
                  <a:srgbClr val="00B050"/>
                </a:solidFill>
              </a:rPr>
              <a:t>25%  (13)*                  </a:t>
            </a:r>
            <a:r>
              <a:rPr lang="ru-RU" b="1" dirty="0" smtClean="0">
                <a:solidFill>
                  <a:srgbClr val="FF0000"/>
                </a:solidFill>
              </a:rPr>
              <a:t>32,5%</a:t>
            </a:r>
          </a:p>
          <a:p>
            <a:pPr marL="0" indent="0">
              <a:buNone/>
            </a:pPr>
            <a:r>
              <a:rPr lang="ru-RU" dirty="0" smtClean="0"/>
              <a:t>Б) нейтральное                                                      </a:t>
            </a:r>
            <a:r>
              <a:rPr lang="ru-RU" b="1" dirty="0" smtClean="0">
                <a:solidFill>
                  <a:srgbClr val="00B050"/>
                </a:solidFill>
              </a:rPr>
              <a:t>43,5% (38)*                </a:t>
            </a:r>
            <a:r>
              <a:rPr lang="ru-RU" b="1" dirty="0" smtClean="0">
                <a:solidFill>
                  <a:srgbClr val="FF0000"/>
                </a:solidFill>
              </a:rPr>
              <a:t>42,5%</a:t>
            </a:r>
          </a:p>
          <a:p>
            <a:pPr marL="0" indent="0">
              <a:buNone/>
            </a:pPr>
            <a:r>
              <a:rPr lang="ru-RU" dirty="0" smtClean="0"/>
              <a:t>В) положительное                                                 </a:t>
            </a:r>
            <a:r>
              <a:rPr lang="ru-RU" b="1" dirty="0" smtClean="0">
                <a:solidFill>
                  <a:srgbClr val="00B050"/>
                </a:solidFill>
              </a:rPr>
              <a:t>31,5% (49)*                 </a:t>
            </a:r>
            <a:r>
              <a:rPr lang="ru-RU" b="1" dirty="0" smtClean="0">
                <a:solidFill>
                  <a:srgbClr val="FF0000"/>
                </a:solidFill>
              </a:rPr>
              <a:t>24%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 smtClean="0"/>
              <a:t>Готова ли Ваша ОО к введению ПСП?</a:t>
            </a:r>
          </a:p>
          <a:p>
            <a:pPr marL="0" indent="0">
              <a:buNone/>
            </a:pPr>
            <a:r>
              <a:rPr lang="ru-RU" dirty="0" smtClean="0"/>
              <a:t>А) нет                                                                            </a:t>
            </a:r>
            <a:r>
              <a:rPr lang="ru-RU" b="1" dirty="0" smtClean="0">
                <a:solidFill>
                  <a:srgbClr val="00B050"/>
                </a:solidFill>
              </a:rPr>
              <a:t>7%  (12)*                 </a:t>
            </a:r>
            <a:r>
              <a:rPr lang="ru-RU" b="1" dirty="0" smtClean="0">
                <a:solidFill>
                  <a:srgbClr val="FF0000"/>
                </a:solidFill>
              </a:rPr>
              <a:t>16,5%</a:t>
            </a:r>
          </a:p>
          <a:p>
            <a:pPr marL="0" indent="0">
              <a:buNone/>
            </a:pPr>
            <a:r>
              <a:rPr lang="ru-RU" dirty="0" smtClean="0"/>
              <a:t>Б) затрудняюсь ответить                                        </a:t>
            </a:r>
            <a:r>
              <a:rPr lang="ru-RU" b="1" dirty="0" smtClean="0">
                <a:solidFill>
                  <a:srgbClr val="00B050"/>
                </a:solidFill>
              </a:rPr>
              <a:t>67,5% (55)*               </a:t>
            </a:r>
            <a:r>
              <a:rPr lang="ru-RU" b="1" dirty="0" smtClean="0">
                <a:solidFill>
                  <a:srgbClr val="FF0000"/>
                </a:solidFill>
              </a:rPr>
              <a:t>64,5%</a:t>
            </a:r>
          </a:p>
          <a:p>
            <a:pPr marL="0" indent="0">
              <a:buNone/>
            </a:pPr>
            <a:r>
              <a:rPr lang="ru-RU" dirty="0" smtClean="0"/>
              <a:t>В) да, готова                                                               </a:t>
            </a:r>
            <a:r>
              <a:rPr lang="ru-RU" b="1" dirty="0" smtClean="0">
                <a:solidFill>
                  <a:srgbClr val="00B050"/>
                </a:solidFill>
              </a:rPr>
              <a:t>25,5% (33)*              </a:t>
            </a:r>
            <a:r>
              <a:rPr lang="en-US" b="1" dirty="0" smtClean="0">
                <a:solidFill>
                  <a:srgbClr val="FF0000"/>
                </a:solidFill>
              </a:rPr>
              <a:t>19%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6713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Анкета «</a:t>
            </a:r>
            <a:r>
              <a:rPr lang="ru-RU" dirty="0" err="1" smtClean="0"/>
              <a:t>Профстандарт</a:t>
            </a:r>
            <a:r>
              <a:rPr lang="ru-RU" dirty="0" smtClean="0"/>
              <a:t> педагога»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66667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133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Анкета «Профстандарт педагога»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Артюхова Люба</dc:creator>
  <cp:lastModifiedBy>TOIPKRO</cp:lastModifiedBy>
  <cp:revision>29</cp:revision>
  <cp:lastPrinted>2013-06-25T05:18:20Z</cp:lastPrinted>
  <dcterms:created xsi:type="dcterms:W3CDTF">2013-06-24T05:06:05Z</dcterms:created>
  <dcterms:modified xsi:type="dcterms:W3CDTF">2016-11-18T02:43:11Z</dcterms:modified>
</cp:coreProperties>
</file>